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38"/>
  </p:notesMasterIdLst>
  <p:sldIdLst>
    <p:sldId id="256" r:id="rId3"/>
    <p:sldId id="257" r:id="rId4"/>
    <p:sldId id="264" r:id="rId5"/>
    <p:sldId id="262" r:id="rId6"/>
    <p:sldId id="265" r:id="rId7"/>
    <p:sldId id="297" r:id="rId8"/>
    <p:sldId id="259" r:id="rId9"/>
    <p:sldId id="260" r:id="rId10"/>
    <p:sldId id="261" r:id="rId11"/>
    <p:sldId id="266" r:id="rId12"/>
    <p:sldId id="298" r:id="rId13"/>
    <p:sldId id="299" r:id="rId14"/>
    <p:sldId id="270" r:id="rId15"/>
    <p:sldId id="271" r:id="rId16"/>
    <p:sldId id="272" r:id="rId17"/>
    <p:sldId id="283" r:id="rId18"/>
    <p:sldId id="288" r:id="rId19"/>
    <p:sldId id="286" r:id="rId20"/>
    <p:sldId id="287" r:id="rId21"/>
    <p:sldId id="282" r:id="rId22"/>
    <p:sldId id="289" r:id="rId23"/>
    <p:sldId id="279" r:id="rId24"/>
    <p:sldId id="285" r:id="rId25"/>
    <p:sldId id="296" r:id="rId26"/>
    <p:sldId id="277" r:id="rId27"/>
    <p:sldId id="273" r:id="rId28"/>
    <p:sldId id="274" r:id="rId29"/>
    <p:sldId id="275" r:id="rId30"/>
    <p:sldId id="276" r:id="rId31"/>
    <p:sldId id="294" r:id="rId32"/>
    <p:sldId id="291" r:id="rId33"/>
    <p:sldId id="293" r:id="rId34"/>
    <p:sldId id="295" r:id="rId35"/>
    <p:sldId id="280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.Kilgarriff\Desktop\live%20register.csv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GNP pc</c:v>
                </c:pt>
              </c:strCache>
            </c:strRef>
          </c:tx>
          <c:spPr>
            <a:ln w="508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Sheet1!$A$2:$A$85</c:f>
              <c:numCache>
                <c:formatCode>General</c:formatCode>
                <c:ptCount val="84"/>
                <c:pt idx="0">
                  <c:v>1997</c:v>
                </c:pt>
                <c:pt idx="1">
                  <c:v>1997.25</c:v>
                </c:pt>
                <c:pt idx="2">
                  <c:v>1997.5</c:v>
                </c:pt>
                <c:pt idx="3">
                  <c:v>1997.75</c:v>
                </c:pt>
                <c:pt idx="4">
                  <c:v>1998</c:v>
                </c:pt>
                <c:pt idx="5">
                  <c:v>1998.25</c:v>
                </c:pt>
                <c:pt idx="6">
                  <c:v>1998.5</c:v>
                </c:pt>
                <c:pt idx="7">
                  <c:v>1998.75</c:v>
                </c:pt>
                <c:pt idx="8">
                  <c:v>1999</c:v>
                </c:pt>
                <c:pt idx="9">
                  <c:v>1999.25</c:v>
                </c:pt>
                <c:pt idx="10">
                  <c:v>1999.5</c:v>
                </c:pt>
                <c:pt idx="11">
                  <c:v>1999.75</c:v>
                </c:pt>
                <c:pt idx="12">
                  <c:v>2000</c:v>
                </c:pt>
                <c:pt idx="13">
                  <c:v>2000.25</c:v>
                </c:pt>
                <c:pt idx="14">
                  <c:v>2000.5</c:v>
                </c:pt>
                <c:pt idx="15">
                  <c:v>2000.75</c:v>
                </c:pt>
                <c:pt idx="16">
                  <c:v>2001</c:v>
                </c:pt>
                <c:pt idx="17">
                  <c:v>2001.25</c:v>
                </c:pt>
                <c:pt idx="18">
                  <c:v>2001.5</c:v>
                </c:pt>
                <c:pt idx="19">
                  <c:v>2001.75</c:v>
                </c:pt>
                <c:pt idx="20">
                  <c:v>2002</c:v>
                </c:pt>
                <c:pt idx="21">
                  <c:v>2002.25</c:v>
                </c:pt>
                <c:pt idx="22">
                  <c:v>2002.5</c:v>
                </c:pt>
                <c:pt idx="23">
                  <c:v>2002.75</c:v>
                </c:pt>
                <c:pt idx="24">
                  <c:v>2003</c:v>
                </c:pt>
                <c:pt idx="25">
                  <c:v>2003.25</c:v>
                </c:pt>
                <c:pt idx="26">
                  <c:v>2003.5</c:v>
                </c:pt>
                <c:pt idx="27">
                  <c:v>2003.75</c:v>
                </c:pt>
                <c:pt idx="28">
                  <c:v>2004</c:v>
                </c:pt>
                <c:pt idx="29">
                  <c:v>2004.25</c:v>
                </c:pt>
                <c:pt idx="30">
                  <c:v>2004.5</c:v>
                </c:pt>
                <c:pt idx="31">
                  <c:v>2004.75</c:v>
                </c:pt>
                <c:pt idx="32">
                  <c:v>2005</c:v>
                </c:pt>
                <c:pt idx="33">
                  <c:v>2005.25</c:v>
                </c:pt>
                <c:pt idx="34">
                  <c:v>2005.5</c:v>
                </c:pt>
                <c:pt idx="35">
                  <c:v>2005.75</c:v>
                </c:pt>
                <c:pt idx="36">
                  <c:v>2006</c:v>
                </c:pt>
                <c:pt idx="37">
                  <c:v>2006.25</c:v>
                </c:pt>
                <c:pt idx="38">
                  <c:v>2006.5</c:v>
                </c:pt>
                <c:pt idx="39">
                  <c:v>2006.75</c:v>
                </c:pt>
                <c:pt idx="40">
                  <c:v>2007</c:v>
                </c:pt>
                <c:pt idx="41">
                  <c:v>2007.25</c:v>
                </c:pt>
                <c:pt idx="42">
                  <c:v>2007.5</c:v>
                </c:pt>
                <c:pt idx="43">
                  <c:v>2007.75</c:v>
                </c:pt>
                <c:pt idx="44">
                  <c:v>2008</c:v>
                </c:pt>
                <c:pt idx="45">
                  <c:v>2008.25</c:v>
                </c:pt>
                <c:pt idx="46">
                  <c:v>2008.5</c:v>
                </c:pt>
                <c:pt idx="47">
                  <c:v>2008.75</c:v>
                </c:pt>
                <c:pt idx="48">
                  <c:v>2009</c:v>
                </c:pt>
                <c:pt idx="49">
                  <c:v>2009.25</c:v>
                </c:pt>
                <c:pt idx="50">
                  <c:v>2009.5</c:v>
                </c:pt>
                <c:pt idx="51">
                  <c:v>2009.75</c:v>
                </c:pt>
                <c:pt idx="52">
                  <c:v>2010</c:v>
                </c:pt>
                <c:pt idx="53">
                  <c:v>2010.25</c:v>
                </c:pt>
                <c:pt idx="54">
                  <c:v>2010.5</c:v>
                </c:pt>
                <c:pt idx="55">
                  <c:v>2010.75</c:v>
                </c:pt>
                <c:pt idx="56">
                  <c:v>2011</c:v>
                </c:pt>
                <c:pt idx="57">
                  <c:v>2011.25</c:v>
                </c:pt>
                <c:pt idx="58">
                  <c:v>2011.5</c:v>
                </c:pt>
                <c:pt idx="59">
                  <c:v>2011.75</c:v>
                </c:pt>
                <c:pt idx="60">
                  <c:v>2012</c:v>
                </c:pt>
                <c:pt idx="61">
                  <c:v>2012.25</c:v>
                </c:pt>
                <c:pt idx="62">
                  <c:v>2012.5</c:v>
                </c:pt>
                <c:pt idx="63">
                  <c:v>2012.75</c:v>
                </c:pt>
                <c:pt idx="64">
                  <c:v>2013</c:v>
                </c:pt>
                <c:pt idx="65">
                  <c:v>2013.25</c:v>
                </c:pt>
                <c:pt idx="66">
                  <c:v>2013.5</c:v>
                </c:pt>
                <c:pt idx="67">
                  <c:v>2013.75</c:v>
                </c:pt>
                <c:pt idx="68">
                  <c:v>2014</c:v>
                </c:pt>
                <c:pt idx="69">
                  <c:v>2014.25</c:v>
                </c:pt>
                <c:pt idx="70">
                  <c:v>2014.5</c:v>
                </c:pt>
                <c:pt idx="71">
                  <c:v>2014.75</c:v>
                </c:pt>
                <c:pt idx="72">
                  <c:v>2015</c:v>
                </c:pt>
                <c:pt idx="73">
                  <c:v>2015.25</c:v>
                </c:pt>
                <c:pt idx="74">
                  <c:v>2015.5</c:v>
                </c:pt>
                <c:pt idx="75">
                  <c:v>2015.75</c:v>
                </c:pt>
                <c:pt idx="76">
                  <c:v>2016</c:v>
                </c:pt>
              </c:numCache>
            </c:numRef>
          </c:cat>
          <c:val>
            <c:numRef>
              <c:f>Sheet1!$B$2:$B$85</c:f>
              <c:numCache>
                <c:formatCode>General</c:formatCode>
                <c:ptCount val="84"/>
                <c:pt idx="0">
                  <c:v>23410.746936659118</c:v>
                </c:pt>
                <c:pt idx="1">
                  <c:v>25257.757279698711</c:v>
                </c:pt>
                <c:pt idx="2">
                  <c:v>25901.809349671152</c:v>
                </c:pt>
                <c:pt idx="3">
                  <c:v>27069.835985044891</c:v>
                </c:pt>
                <c:pt idx="4">
                  <c:v>26189.948961680755</c:v>
                </c:pt>
                <c:pt idx="5">
                  <c:v>27047.608760227915</c:v>
                </c:pt>
                <c:pt idx="6">
                  <c:v>27075.693338014098</c:v>
                </c:pt>
                <c:pt idx="7">
                  <c:v>27703.275633928333</c:v>
                </c:pt>
                <c:pt idx="8">
                  <c:v>28165.49069916613</c:v>
                </c:pt>
                <c:pt idx="9">
                  <c:v>28299.12336968142</c:v>
                </c:pt>
                <c:pt idx="10">
                  <c:v>28586.700876630322</c:v>
                </c:pt>
                <c:pt idx="11">
                  <c:v>30390.20739790464</c:v>
                </c:pt>
                <c:pt idx="12">
                  <c:v>29544.794827813697</c:v>
                </c:pt>
                <c:pt idx="13">
                  <c:v>31579.8918063069</c:v>
                </c:pt>
                <c:pt idx="14">
                  <c:v>31110.172846021902</c:v>
                </c:pt>
                <c:pt idx="15">
                  <c:v>32316.664467607865</c:v>
                </c:pt>
                <c:pt idx="16">
                  <c:v>31703.056768558952</c:v>
                </c:pt>
                <c:pt idx="17">
                  <c:v>31109.378249116242</c:v>
                </c:pt>
                <c:pt idx="18">
                  <c:v>31200.873362445418</c:v>
                </c:pt>
                <c:pt idx="19">
                  <c:v>32330.006238303184</c:v>
                </c:pt>
                <c:pt idx="20">
                  <c:v>30532.012662105586</c:v>
                </c:pt>
                <c:pt idx="21">
                  <c:v>31230.470744409275</c:v>
                </c:pt>
                <c:pt idx="22">
                  <c:v>32175.022975594813</c:v>
                </c:pt>
                <c:pt idx="23">
                  <c:v>33000.102113754721</c:v>
                </c:pt>
                <c:pt idx="24">
                  <c:v>30938.465790597755</c:v>
                </c:pt>
                <c:pt idx="25">
                  <c:v>31876.177793411895</c:v>
                </c:pt>
                <c:pt idx="26">
                  <c:v>32050.051508831879</c:v>
                </c:pt>
                <c:pt idx="27">
                  <c:v>34775.748134375237</c:v>
                </c:pt>
                <c:pt idx="28">
                  <c:v>32252.546227627812</c:v>
                </c:pt>
                <c:pt idx="29">
                  <c:v>32988.232967467615</c:v>
                </c:pt>
                <c:pt idx="30">
                  <c:v>32920.992781568282</c:v>
                </c:pt>
                <c:pt idx="31">
                  <c:v>34770.097893800063</c:v>
                </c:pt>
                <c:pt idx="32">
                  <c:v>33242.053316561032</c:v>
                </c:pt>
                <c:pt idx="33">
                  <c:v>33425.903527021139</c:v>
                </c:pt>
                <c:pt idx="34">
                  <c:v>34380.956988727077</c:v>
                </c:pt>
                <c:pt idx="35">
                  <c:v>36235.908849000916</c:v>
                </c:pt>
                <c:pt idx="36">
                  <c:v>34925.464811358645</c:v>
                </c:pt>
                <c:pt idx="37">
                  <c:v>35461.267688818545</c:v>
                </c:pt>
                <c:pt idx="38">
                  <c:v>35311.016088261007</c:v>
                </c:pt>
                <c:pt idx="39">
                  <c:v>36919.369699260555</c:v>
                </c:pt>
                <c:pt idx="40">
                  <c:v>35963.252433840666</c:v>
                </c:pt>
                <c:pt idx="41">
                  <c:v>34868.138397550159</c:v>
                </c:pt>
                <c:pt idx="42">
                  <c:v>35301.430595548241</c:v>
                </c:pt>
                <c:pt idx="43">
                  <c:v>36243.886832122123</c:v>
                </c:pt>
                <c:pt idx="44">
                  <c:v>36376.446456043341</c:v>
                </c:pt>
                <c:pt idx="45">
                  <c:v>33529.687186461837</c:v>
                </c:pt>
                <c:pt idx="46">
                  <c:v>33196.138324675034</c:v>
                </c:pt>
                <c:pt idx="47">
                  <c:v>32636.953468150095</c:v>
                </c:pt>
                <c:pt idx="48">
                  <c:v>31335.421537918563</c:v>
                </c:pt>
                <c:pt idx="49">
                  <c:v>30633.961265275513</c:v>
                </c:pt>
                <c:pt idx="50">
                  <c:v>30147.791944236116</c:v>
                </c:pt>
                <c:pt idx="51">
                  <c:v>30378.965015220365</c:v>
                </c:pt>
                <c:pt idx="52">
                  <c:v>30057.960832528319</c:v>
                </c:pt>
                <c:pt idx="53">
                  <c:v>30012.294722051462</c:v>
                </c:pt>
                <c:pt idx="54">
                  <c:v>31535.962062000526</c:v>
                </c:pt>
                <c:pt idx="55">
                  <c:v>32069.026082374636</c:v>
                </c:pt>
                <c:pt idx="56">
                  <c:v>29733.546088439096</c:v>
                </c:pt>
                <c:pt idx="57">
                  <c:v>30564.165336947259</c:v>
                </c:pt>
                <c:pt idx="58">
                  <c:v>30930.512142341911</c:v>
                </c:pt>
                <c:pt idx="59">
                  <c:v>30973.354608843914</c:v>
                </c:pt>
                <c:pt idx="60">
                  <c:v>29497.971823614083</c:v>
                </c:pt>
                <c:pt idx="61">
                  <c:v>30236.838661839756</c:v>
                </c:pt>
                <c:pt idx="62">
                  <c:v>31269.682034282727</c:v>
                </c:pt>
                <c:pt idx="63">
                  <c:v>33255.114057661274</c:v>
                </c:pt>
                <c:pt idx="64">
                  <c:v>31824.25812631991</c:v>
                </c:pt>
                <c:pt idx="65">
                  <c:v>31686.660425420738</c:v>
                </c:pt>
                <c:pt idx="66">
                  <c:v>34833.990115608198</c:v>
                </c:pt>
                <c:pt idx="67">
                  <c:v>34064.139687792551</c:v>
                </c:pt>
                <c:pt idx="68">
                  <c:v>33074.453314821243</c:v>
                </c:pt>
                <c:pt idx="69">
                  <c:v>34954.876778896214</c:v>
                </c:pt>
                <c:pt idx="70">
                  <c:v>35985.768830267269</c:v>
                </c:pt>
                <c:pt idx="71">
                  <c:v>37027.073932662272</c:v>
                </c:pt>
                <c:pt idx="72">
                  <c:v>35757.000474608452</c:v>
                </c:pt>
                <c:pt idx="73">
                  <c:v>36783.017646805027</c:v>
                </c:pt>
                <c:pt idx="74">
                  <c:v>37045.346679898183</c:v>
                </c:pt>
                <c:pt idx="75">
                  <c:v>38722.008888121847</c:v>
                </c:pt>
                <c:pt idx="76">
                  <c:v>42797.953284087947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GDP pc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Sheet1!$A$2:$A$85</c:f>
              <c:numCache>
                <c:formatCode>General</c:formatCode>
                <c:ptCount val="84"/>
                <c:pt idx="0">
                  <c:v>1997</c:v>
                </c:pt>
                <c:pt idx="1">
                  <c:v>1997.25</c:v>
                </c:pt>
                <c:pt idx="2">
                  <c:v>1997.5</c:v>
                </c:pt>
                <c:pt idx="3">
                  <c:v>1997.75</c:v>
                </c:pt>
                <c:pt idx="4">
                  <c:v>1998</c:v>
                </c:pt>
                <c:pt idx="5">
                  <c:v>1998.25</c:v>
                </c:pt>
                <c:pt idx="6">
                  <c:v>1998.5</c:v>
                </c:pt>
                <c:pt idx="7">
                  <c:v>1998.75</c:v>
                </c:pt>
                <c:pt idx="8">
                  <c:v>1999</c:v>
                </c:pt>
                <c:pt idx="9">
                  <c:v>1999.25</c:v>
                </c:pt>
                <c:pt idx="10">
                  <c:v>1999.5</c:v>
                </c:pt>
                <c:pt idx="11">
                  <c:v>1999.75</c:v>
                </c:pt>
                <c:pt idx="12">
                  <c:v>2000</c:v>
                </c:pt>
                <c:pt idx="13">
                  <c:v>2000.25</c:v>
                </c:pt>
                <c:pt idx="14">
                  <c:v>2000.5</c:v>
                </c:pt>
                <c:pt idx="15">
                  <c:v>2000.75</c:v>
                </c:pt>
                <c:pt idx="16">
                  <c:v>2001</c:v>
                </c:pt>
                <c:pt idx="17">
                  <c:v>2001.25</c:v>
                </c:pt>
                <c:pt idx="18">
                  <c:v>2001.5</c:v>
                </c:pt>
                <c:pt idx="19">
                  <c:v>2001.75</c:v>
                </c:pt>
                <c:pt idx="20">
                  <c:v>2002</c:v>
                </c:pt>
                <c:pt idx="21">
                  <c:v>2002.25</c:v>
                </c:pt>
                <c:pt idx="22">
                  <c:v>2002.5</c:v>
                </c:pt>
                <c:pt idx="23">
                  <c:v>2002.75</c:v>
                </c:pt>
                <c:pt idx="24">
                  <c:v>2003</c:v>
                </c:pt>
                <c:pt idx="25">
                  <c:v>2003.25</c:v>
                </c:pt>
                <c:pt idx="26">
                  <c:v>2003.5</c:v>
                </c:pt>
                <c:pt idx="27">
                  <c:v>2003.75</c:v>
                </c:pt>
                <c:pt idx="28">
                  <c:v>2004</c:v>
                </c:pt>
                <c:pt idx="29">
                  <c:v>2004.25</c:v>
                </c:pt>
                <c:pt idx="30">
                  <c:v>2004.5</c:v>
                </c:pt>
                <c:pt idx="31">
                  <c:v>2004.75</c:v>
                </c:pt>
                <c:pt idx="32">
                  <c:v>2005</c:v>
                </c:pt>
                <c:pt idx="33">
                  <c:v>2005.25</c:v>
                </c:pt>
                <c:pt idx="34">
                  <c:v>2005.5</c:v>
                </c:pt>
                <c:pt idx="35">
                  <c:v>2005.75</c:v>
                </c:pt>
                <c:pt idx="36">
                  <c:v>2006</c:v>
                </c:pt>
                <c:pt idx="37">
                  <c:v>2006.25</c:v>
                </c:pt>
                <c:pt idx="38">
                  <c:v>2006.5</c:v>
                </c:pt>
                <c:pt idx="39">
                  <c:v>2006.75</c:v>
                </c:pt>
                <c:pt idx="40">
                  <c:v>2007</c:v>
                </c:pt>
                <c:pt idx="41">
                  <c:v>2007.25</c:v>
                </c:pt>
                <c:pt idx="42">
                  <c:v>2007.5</c:v>
                </c:pt>
                <c:pt idx="43">
                  <c:v>2007.75</c:v>
                </c:pt>
                <c:pt idx="44">
                  <c:v>2008</c:v>
                </c:pt>
                <c:pt idx="45">
                  <c:v>2008.25</c:v>
                </c:pt>
                <c:pt idx="46">
                  <c:v>2008.5</c:v>
                </c:pt>
                <c:pt idx="47">
                  <c:v>2008.75</c:v>
                </c:pt>
                <c:pt idx="48">
                  <c:v>2009</c:v>
                </c:pt>
                <c:pt idx="49">
                  <c:v>2009.25</c:v>
                </c:pt>
                <c:pt idx="50">
                  <c:v>2009.5</c:v>
                </c:pt>
                <c:pt idx="51">
                  <c:v>2009.75</c:v>
                </c:pt>
                <c:pt idx="52">
                  <c:v>2010</c:v>
                </c:pt>
                <c:pt idx="53">
                  <c:v>2010.25</c:v>
                </c:pt>
                <c:pt idx="54">
                  <c:v>2010.5</c:v>
                </c:pt>
                <c:pt idx="55">
                  <c:v>2010.75</c:v>
                </c:pt>
                <c:pt idx="56">
                  <c:v>2011</c:v>
                </c:pt>
                <c:pt idx="57">
                  <c:v>2011.25</c:v>
                </c:pt>
                <c:pt idx="58">
                  <c:v>2011.5</c:v>
                </c:pt>
                <c:pt idx="59">
                  <c:v>2011.75</c:v>
                </c:pt>
                <c:pt idx="60">
                  <c:v>2012</c:v>
                </c:pt>
                <c:pt idx="61">
                  <c:v>2012.25</c:v>
                </c:pt>
                <c:pt idx="62">
                  <c:v>2012.5</c:v>
                </c:pt>
                <c:pt idx="63">
                  <c:v>2012.75</c:v>
                </c:pt>
                <c:pt idx="64">
                  <c:v>2013</c:v>
                </c:pt>
                <c:pt idx="65">
                  <c:v>2013.25</c:v>
                </c:pt>
                <c:pt idx="66">
                  <c:v>2013.5</c:v>
                </c:pt>
                <c:pt idx="67">
                  <c:v>2013.75</c:v>
                </c:pt>
                <c:pt idx="68">
                  <c:v>2014</c:v>
                </c:pt>
                <c:pt idx="69">
                  <c:v>2014.25</c:v>
                </c:pt>
                <c:pt idx="70">
                  <c:v>2014.5</c:v>
                </c:pt>
                <c:pt idx="71">
                  <c:v>2014.75</c:v>
                </c:pt>
                <c:pt idx="72">
                  <c:v>2015</c:v>
                </c:pt>
                <c:pt idx="73">
                  <c:v>2015.25</c:v>
                </c:pt>
                <c:pt idx="74">
                  <c:v>2015.5</c:v>
                </c:pt>
                <c:pt idx="75">
                  <c:v>2015.75</c:v>
                </c:pt>
                <c:pt idx="76">
                  <c:v>2016</c:v>
                </c:pt>
              </c:numCache>
            </c:numRef>
          </c:cat>
          <c:val>
            <c:numRef>
              <c:f>Sheet1!$C$2:$C$85</c:f>
              <c:numCache>
                <c:formatCode>General</c:formatCode>
                <c:ptCount val="84"/>
                <c:pt idx="0">
                  <c:v>26003.329421717652</c:v>
                </c:pt>
                <c:pt idx="1">
                  <c:v>27737.903555931556</c:v>
                </c:pt>
                <c:pt idx="2">
                  <c:v>27472.641432197142</c:v>
                </c:pt>
                <c:pt idx="3">
                  <c:v>28908.113418661134</c:v>
                </c:pt>
                <c:pt idx="4">
                  <c:v>28324.37687343037</c:v>
                </c:pt>
                <c:pt idx="5">
                  <c:v>29690.799600334856</c:v>
                </c:pt>
                <c:pt idx="6">
                  <c:v>30202.803056898276</c:v>
                </c:pt>
                <c:pt idx="7">
                  <c:v>30066.700872242178</c:v>
                </c:pt>
                <c:pt idx="8">
                  <c:v>30701.30425486423</c:v>
                </c:pt>
                <c:pt idx="9">
                  <c:v>31374.812914261282</c:v>
                </c:pt>
                <c:pt idx="10">
                  <c:v>32742.142398973705</c:v>
                </c:pt>
                <c:pt idx="11">
                  <c:v>34190.720547359422</c:v>
                </c:pt>
                <c:pt idx="12">
                  <c:v>32922.549148964245</c:v>
                </c:pt>
                <c:pt idx="13">
                  <c:v>34410.872146721202</c:v>
                </c:pt>
                <c:pt idx="14">
                  <c:v>35374.587676474468</c:v>
                </c:pt>
                <c:pt idx="15">
                  <c:v>36798.522232484494</c:v>
                </c:pt>
                <c:pt idx="16">
                  <c:v>35469.95217300894</c:v>
                </c:pt>
                <c:pt idx="17">
                  <c:v>35889.997920565605</c:v>
                </c:pt>
                <c:pt idx="18">
                  <c:v>36126.013724267003</c:v>
                </c:pt>
                <c:pt idx="19">
                  <c:v>37175.088375961743</c:v>
                </c:pt>
                <c:pt idx="20">
                  <c:v>36306.545491677731</c:v>
                </c:pt>
                <c:pt idx="21">
                  <c:v>37033.595425303785</c:v>
                </c:pt>
                <c:pt idx="22">
                  <c:v>37830.082712141324</c:v>
                </c:pt>
                <c:pt idx="23">
                  <c:v>39200.449300520784</c:v>
                </c:pt>
                <c:pt idx="24">
                  <c:v>36796.904444835302</c:v>
                </c:pt>
                <c:pt idx="25">
                  <c:v>37677.328576094871</c:v>
                </c:pt>
                <c:pt idx="26">
                  <c:v>37258.222568406236</c:v>
                </c:pt>
                <c:pt idx="27">
                  <c:v>40645.242342772435</c:v>
                </c:pt>
                <c:pt idx="28">
                  <c:v>38193.414417086919</c:v>
                </c:pt>
                <c:pt idx="29">
                  <c:v>39133.788193414417</c:v>
                </c:pt>
                <c:pt idx="30">
                  <c:v>38644.319193117772</c:v>
                </c:pt>
                <c:pt idx="31">
                  <c:v>40809.848709581725</c:v>
                </c:pt>
                <c:pt idx="32">
                  <c:v>39470.704920412209</c:v>
                </c:pt>
                <c:pt idx="33">
                  <c:v>40418.984953311723</c:v>
                </c:pt>
                <c:pt idx="34">
                  <c:v>40158.691760607675</c:v>
                </c:pt>
                <c:pt idx="35">
                  <c:v>42079.442643572496</c:v>
                </c:pt>
                <c:pt idx="36">
                  <c:v>41100.900092135416</c:v>
                </c:pt>
                <c:pt idx="37">
                  <c:v>41460.936946301597</c:v>
                </c:pt>
                <c:pt idx="38">
                  <c:v>42023.19922511754</c:v>
                </c:pt>
                <c:pt idx="39">
                  <c:v>42407.805523400035</c:v>
                </c:pt>
                <c:pt idx="40">
                  <c:v>42964.486493898257</c:v>
                </c:pt>
                <c:pt idx="41">
                  <c:v>42058.594999771471</c:v>
                </c:pt>
                <c:pt idx="42">
                  <c:v>41425.110836875538</c:v>
                </c:pt>
                <c:pt idx="43">
                  <c:v>43057.72658713835</c:v>
                </c:pt>
                <c:pt idx="44">
                  <c:v>42671.95826180018</c:v>
                </c:pt>
                <c:pt idx="45">
                  <c:v>40027.647098169487</c:v>
                </c:pt>
                <c:pt idx="46">
                  <c:v>40203.339947827248</c:v>
                </c:pt>
                <c:pt idx="47">
                  <c:v>38157.454683284646</c:v>
                </c:pt>
                <c:pt idx="48">
                  <c:v>37988.264878457667</c:v>
                </c:pt>
                <c:pt idx="49">
                  <c:v>37654.74037146513</c:v>
                </c:pt>
                <c:pt idx="50">
                  <c:v>37206.511668946048</c:v>
                </c:pt>
                <c:pt idx="51">
                  <c:v>36342.700842634673</c:v>
                </c:pt>
                <c:pt idx="52">
                  <c:v>37033.459207868618</c:v>
                </c:pt>
                <c:pt idx="53">
                  <c:v>36838.50004390972</c:v>
                </c:pt>
                <c:pt idx="54">
                  <c:v>37660.490032493195</c:v>
                </c:pt>
                <c:pt idx="55">
                  <c:v>36550.452270132606</c:v>
                </c:pt>
                <c:pt idx="56">
                  <c:v>36885.614986119916</c:v>
                </c:pt>
                <c:pt idx="57">
                  <c:v>38208.48543137555</c:v>
                </c:pt>
                <c:pt idx="58">
                  <c:v>38378.106625281434</c:v>
                </c:pt>
                <c:pt idx="59">
                  <c:v>38048.481934031348</c:v>
                </c:pt>
                <c:pt idx="60">
                  <c:v>37132.638373969559</c:v>
                </c:pt>
                <c:pt idx="61">
                  <c:v>37146.595716840406</c:v>
                </c:pt>
                <c:pt idx="62">
                  <c:v>38039.865660574869</c:v>
                </c:pt>
                <c:pt idx="63">
                  <c:v>38380.948226981287</c:v>
                </c:pt>
                <c:pt idx="64">
                  <c:v>37903.81224009928</c:v>
                </c:pt>
                <c:pt idx="65">
                  <c:v>38494.263133831177</c:v>
                </c:pt>
                <c:pt idx="66">
                  <c:v>40855.195837234103</c:v>
                </c:pt>
                <c:pt idx="67">
                  <c:v>39022.882149310914</c:v>
                </c:pt>
                <c:pt idx="68">
                  <c:v>39329.225963207216</c:v>
                </c:pt>
                <c:pt idx="69">
                  <c:v>41039.569593891007</c:v>
                </c:pt>
                <c:pt idx="70">
                  <c:v>42233.599444637279</c:v>
                </c:pt>
                <c:pt idx="71">
                  <c:v>41209.649427282187</c:v>
                </c:pt>
                <c:pt idx="72">
                  <c:v>42116.753678215471</c:v>
                </c:pt>
                <c:pt idx="73">
                  <c:v>43712.300988048497</c:v>
                </c:pt>
                <c:pt idx="74">
                  <c:v>45033.438322474874</c:v>
                </c:pt>
                <c:pt idx="75">
                  <c:v>44763.342969323043</c:v>
                </c:pt>
                <c:pt idx="76">
                  <c:v>51776.478872799744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88000"/>
        <c:axId val="59889536"/>
      </c:lineChart>
      <c:catAx>
        <c:axId val="598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889536"/>
        <c:crosses val="autoZero"/>
        <c:auto val="1"/>
        <c:lblAlgn val="ctr"/>
        <c:lblOffset val="100"/>
        <c:tickMarkSkip val="5"/>
        <c:noMultiLvlLbl val="0"/>
      </c:catAx>
      <c:valAx>
        <c:axId val="5988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8880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2004</c:v>
                </c:pt>
                <c:pt idx="1">
                  <c:v>2004.25</c:v>
                </c:pt>
                <c:pt idx="2">
                  <c:v>2004.5</c:v>
                </c:pt>
                <c:pt idx="3">
                  <c:v>2004.75</c:v>
                </c:pt>
                <c:pt idx="4">
                  <c:v>2005</c:v>
                </c:pt>
                <c:pt idx="5">
                  <c:v>2005.25</c:v>
                </c:pt>
                <c:pt idx="6">
                  <c:v>2005.5</c:v>
                </c:pt>
                <c:pt idx="7">
                  <c:v>2005.75</c:v>
                </c:pt>
                <c:pt idx="8">
                  <c:v>2006</c:v>
                </c:pt>
                <c:pt idx="9">
                  <c:v>2006.25</c:v>
                </c:pt>
                <c:pt idx="10">
                  <c:v>2006.5</c:v>
                </c:pt>
                <c:pt idx="11">
                  <c:v>2006.75</c:v>
                </c:pt>
                <c:pt idx="12">
                  <c:v>2007</c:v>
                </c:pt>
                <c:pt idx="13">
                  <c:v>2007.25</c:v>
                </c:pt>
                <c:pt idx="14">
                  <c:v>2007.5</c:v>
                </c:pt>
                <c:pt idx="15">
                  <c:v>2007.75</c:v>
                </c:pt>
                <c:pt idx="16">
                  <c:v>2008</c:v>
                </c:pt>
                <c:pt idx="17">
                  <c:v>2008.25</c:v>
                </c:pt>
                <c:pt idx="18">
                  <c:v>2008.5</c:v>
                </c:pt>
                <c:pt idx="19">
                  <c:v>2008.75</c:v>
                </c:pt>
                <c:pt idx="20">
                  <c:v>2009</c:v>
                </c:pt>
                <c:pt idx="21">
                  <c:v>2009.25</c:v>
                </c:pt>
                <c:pt idx="22">
                  <c:v>2009.5</c:v>
                </c:pt>
                <c:pt idx="23">
                  <c:v>2009.75</c:v>
                </c:pt>
                <c:pt idx="24">
                  <c:v>2010</c:v>
                </c:pt>
                <c:pt idx="25">
                  <c:v>2010.25</c:v>
                </c:pt>
                <c:pt idx="26">
                  <c:v>2010.5</c:v>
                </c:pt>
                <c:pt idx="27">
                  <c:v>2010.75</c:v>
                </c:pt>
                <c:pt idx="28">
                  <c:v>2011</c:v>
                </c:pt>
                <c:pt idx="29">
                  <c:v>2011.25</c:v>
                </c:pt>
                <c:pt idx="30">
                  <c:v>2011.5</c:v>
                </c:pt>
                <c:pt idx="31">
                  <c:v>2011.75</c:v>
                </c:pt>
                <c:pt idx="32">
                  <c:v>2012</c:v>
                </c:pt>
                <c:pt idx="33">
                  <c:v>2012.25</c:v>
                </c:pt>
                <c:pt idx="34">
                  <c:v>2012.5</c:v>
                </c:pt>
                <c:pt idx="35">
                  <c:v>2012.75</c:v>
                </c:pt>
                <c:pt idx="36">
                  <c:v>2013</c:v>
                </c:pt>
                <c:pt idx="37">
                  <c:v>2013.25</c:v>
                </c:pt>
                <c:pt idx="38">
                  <c:v>2013.5</c:v>
                </c:pt>
                <c:pt idx="39">
                  <c:v>2013.75</c:v>
                </c:pt>
                <c:pt idx="40">
                  <c:v>2014</c:v>
                </c:pt>
                <c:pt idx="41">
                  <c:v>2014.25</c:v>
                </c:pt>
                <c:pt idx="42">
                  <c:v>2014.5</c:v>
                </c:pt>
                <c:pt idx="43">
                  <c:v>2014.75</c:v>
                </c:pt>
                <c:pt idx="44">
                  <c:v>2015</c:v>
                </c:pt>
                <c:pt idx="45">
                  <c:v>2015.25</c:v>
                </c:pt>
                <c:pt idx="46">
                  <c:v>2015.5</c:v>
                </c:pt>
                <c:pt idx="47">
                  <c:v>2015.75</c:v>
                </c:pt>
                <c:pt idx="48">
                  <c:v>2016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0">
                  <c:v>1833.7</c:v>
                </c:pt>
                <c:pt idx="1">
                  <c:v>1852.8</c:v>
                </c:pt>
                <c:pt idx="2">
                  <c:v>1871.1</c:v>
                </c:pt>
                <c:pt idx="3">
                  <c:v>1897.5</c:v>
                </c:pt>
                <c:pt idx="4">
                  <c:v>1918.1000000000004</c:v>
                </c:pt>
                <c:pt idx="5">
                  <c:v>1940.2000000000005</c:v>
                </c:pt>
                <c:pt idx="6">
                  <c:v>1962.1999999999998</c:v>
                </c:pt>
                <c:pt idx="7">
                  <c:v>1989.4</c:v>
                </c:pt>
                <c:pt idx="8">
                  <c:v>2010.9</c:v>
                </c:pt>
                <c:pt idx="9">
                  <c:v>2029.2</c:v>
                </c:pt>
                <c:pt idx="10">
                  <c:v>2055.6999999999998</c:v>
                </c:pt>
                <c:pt idx="11">
                  <c:v>2089.2000000000003</c:v>
                </c:pt>
                <c:pt idx="12">
                  <c:v>2118.2999999999997</c:v>
                </c:pt>
                <c:pt idx="13">
                  <c:v>2133.6</c:v>
                </c:pt>
                <c:pt idx="14">
                  <c:v>2147.8000000000002</c:v>
                </c:pt>
                <c:pt idx="15">
                  <c:v>2150.7999999999997</c:v>
                </c:pt>
                <c:pt idx="16">
                  <c:v>2151.1000000000004</c:v>
                </c:pt>
                <c:pt idx="17">
                  <c:v>2140.2000000000003</c:v>
                </c:pt>
                <c:pt idx="18">
                  <c:v>2115.6000000000004</c:v>
                </c:pt>
                <c:pt idx="19">
                  <c:v>2076.8999999999996</c:v>
                </c:pt>
                <c:pt idx="20">
                  <c:v>2002.6999999999998</c:v>
                </c:pt>
                <c:pt idx="21">
                  <c:v>1965.8000000000002</c:v>
                </c:pt>
                <c:pt idx="22">
                  <c:v>1936.1000000000001</c:v>
                </c:pt>
                <c:pt idx="23">
                  <c:v>1914</c:v>
                </c:pt>
                <c:pt idx="24">
                  <c:v>1895.1000000000004</c:v>
                </c:pt>
                <c:pt idx="25">
                  <c:v>1882.4</c:v>
                </c:pt>
                <c:pt idx="26">
                  <c:v>1871.2</c:v>
                </c:pt>
                <c:pt idx="27">
                  <c:v>1849.8999999999999</c:v>
                </c:pt>
                <c:pt idx="28">
                  <c:v>1845.3000000000002</c:v>
                </c:pt>
                <c:pt idx="29">
                  <c:v>1854.8000000000002</c:v>
                </c:pt>
                <c:pt idx="30">
                  <c:v>1835.1000000000001</c:v>
                </c:pt>
                <c:pt idx="31">
                  <c:v>1843.6</c:v>
                </c:pt>
                <c:pt idx="32">
                  <c:v>1833.0999999999997</c:v>
                </c:pt>
                <c:pt idx="33">
                  <c:v>1833</c:v>
                </c:pt>
                <c:pt idx="34">
                  <c:v>1832.5000000000002</c:v>
                </c:pt>
                <c:pt idx="35">
                  <c:v>1843</c:v>
                </c:pt>
                <c:pt idx="36">
                  <c:v>1853.1999999999998</c:v>
                </c:pt>
                <c:pt idx="37">
                  <c:v>1867.7000000000003</c:v>
                </c:pt>
                <c:pt idx="38">
                  <c:v>1891.4</c:v>
                </c:pt>
                <c:pt idx="39">
                  <c:v>1904.6</c:v>
                </c:pt>
                <c:pt idx="40">
                  <c:v>1897.8999999999999</c:v>
                </c:pt>
                <c:pt idx="41">
                  <c:v>1899.3</c:v>
                </c:pt>
                <c:pt idx="42">
                  <c:v>1914.9999999999998</c:v>
                </c:pt>
                <c:pt idx="43">
                  <c:v>1930.6999999999998</c:v>
                </c:pt>
                <c:pt idx="44">
                  <c:v>1937.2</c:v>
                </c:pt>
                <c:pt idx="45">
                  <c:v>1953.6</c:v>
                </c:pt>
                <c:pt idx="46">
                  <c:v>1967</c:v>
                </c:pt>
                <c:pt idx="47">
                  <c:v>1971.9999999999998</c:v>
                </c:pt>
                <c:pt idx="48">
                  <c:v>1983.2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76672"/>
        <c:axId val="59303040"/>
      </c:scatterChart>
      <c:valAx>
        <c:axId val="59276672"/>
        <c:scaling>
          <c:orientation val="minMax"/>
          <c:max val="2016"/>
          <c:min val="200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740000"/>
          <a:lstStyle/>
          <a:p>
            <a:pPr>
              <a:defRPr sz="1400"/>
            </a:pPr>
            <a:endParaRPr lang="en-US"/>
          </a:p>
        </c:txPr>
        <c:crossAx val="59303040"/>
        <c:crossesAt val="1800"/>
        <c:crossBetween val="midCat"/>
      </c:valAx>
      <c:valAx>
        <c:axId val="59303040"/>
        <c:scaling>
          <c:orientation val="minMax"/>
          <c:min val="180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9276672"/>
        <c:crossesAt val="1800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2012-2016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Sheet1!$A$2:$A$16</c:f>
              <c:strCache>
                <c:ptCount val="14"/>
                <c:pt idx="0">
                  <c:v>Agri</c:v>
                </c:pt>
                <c:pt idx="1">
                  <c:v>Construction</c:v>
                </c:pt>
                <c:pt idx="2">
                  <c:v>Wholesale/retail</c:v>
                </c:pt>
                <c:pt idx="3">
                  <c:v>Transportation</c:v>
                </c:pt>
                <c:pt idx="4">
                  <c:v>Hotels and food service</c:v>
                </c:pt>
                <c:pt idx="5">
                  <c:v>ICT</c:v>
                </c:pt>
                <c:pt idx="6">
                  <c:v>Prof, scientific and tech</c:v>
                </c:pt>
                <c:pt idx="7">
                  <c:v>Admin.</c:v>
                </c:pt>
                <c:pt idx="8">
                  <c:v>Public administration</c:v>
                </c:pt>
                <c:pt idx="9">
                  <c:v>Education</c:v>
                </c:pt>
                <c:pt idx="10">
                  <c:v>Health</c:v>
                </c:pt>
                <c:pt idx="11">
                  <c:v>Industry</c:v>
                </c:pt>
                <c:pt idx="12">
                  <c:v>Financial</c:v>
                </c:pt>
                <c:pt idx="13">
                  <c:v>Other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30.696576151121601</c:v>
                </c:pt>
                <c:pt idx="1">
                  <c:v>32.300000000000018</c:v>
                </c:pt>
                <c:pt idx="2">
                  <c:v>1.2168141592920234</c:v>
                </c:pt>
                <c:pt idx="3">
                  <c:v>4.3189368770764291</c:v>
                </c:pt>
                <c:pt idx="4">
                  <c:v>21.804511278195491</c:v>
                </c:pt>
                <c:pt idx="5">
                  <c:v>9.8214285714285587</c:v>
                </c:pt>
                <c:pt idx="6">
                  <c:v>10.837438423645329</c:v>
                </c:pt>
                <c:pt idx="7">
                  <c:v>8.5536547433903607</c:v>
                </c:pt>
                <c:pt idx="8">
                  <c:v>-0.20120724346076591</c:v>
                </c:pt>
                <c:pt idx="9">
                  <c:v>3.4083162917518672</c:v>
                </c:pt>
                <c:pt idx="10">
                  <c:v>2.825552825552835</c:v>
                </c:pt>
                <c:pt idx="11">
                  <c:v>8.1853616284105701</c:v>
                </c:pt>
                <c:pt idx="12">
                  <c:v>-9.8619329388549559E-2</c:v>
                </c:pt>
                <c:pt idx="13">
                  <c:v>4.4088176352705233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25792"/>
        <c:axId val="140627328"/>
      </c:barChart>
      <c:catAx>
        <c:axId val="14062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0627328"/>
        <c:crosses val="autoZero"/>
        <c:auto val="1"/>
        <c:lblAlgn val="ctr"/>
        <c:lblOffset val="100"/>
        <c:noMultiLvlLbl val="0"/>
      </c:catAx>
      <c:valAx>
        <c:axId val="140627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0625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Lowest Point in Economic Cycle-Present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State</c:v>
                </c:pt>
                <c:pt idx="1">
                  <c:v>Border</c:v>
                </c:pt>
                <c:pt idx="2">
                  <c:v>Midland</c:v>
                </c:pt>
                <c:pt idx="3">
                  <c:v>West</c:v>
                </c:pt>
                <c:pt idx="4">
                  <c:v>Dublin</c:v>
                </c:pt>
                <c:pt idx="5">
                  <c:v>Mid-East</c:v>
                </c:pt>
                <c:pt idx="6">
                  <c:v>Mid-West</c:v>
                </c:pt>
                <c:pt idx="7">
                  <c:v>South-East</c:v>
                </c:pt>
                <c:pt idx="8">
                  <c:v>South-West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1.0830136986301373</c:v>
                </c:pt>
                <c:pt idx="1">
                  <c:v>1.1411078717201166</c:v>
                </c:pt>
                <c:pt idx="2">
                  <c:v>1.1543756145526056</c:v>
                </c:pt>
                <c:pt idx="3">
                  <c:v>1</c:v>
                </c:pt>
                <c:pt idx="4">
                  <c:v>1.1296398891966759</c:v>
                </c:pt>
                <c:pt idx="5">
                  <c:v>1.0678357175819106</c:v>
                </c:pt>
                <c:pt idx="6">
                  <c:v>1.065051903114187</c:v>
                </c:pt>
                <c:pt idx="7">
                  <c:v>1.1274131274131274</c:v>
                </c:pt>
                <c:pt idx="8" formatCode="0.00">
                  <c:v>1.0786092214663641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41056"/>
        <c:axId val="141342592"/>
      </c:barChart>
      <c:catAx>
        <c:axId val="14134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342592"/>
        <c:crossesAt val="1"/>
        <c:auto val="1"/>
        <c:lblAlgn val="ctr"/>
        <c:lblOffset val="100"/>
        <c:noMultiLvlLbl val="0"/>
      </c:catAx>
      <c:valAx>
        <c:axId val="141342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1341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Sheet3!$A$42</c:f>
              <c:strCache>
                <c:ptCount val="1"/>
                <c:pt idx="0">
                  <c:v>Border</c:v>
                </c:pt>
              </c:strCache>
            </c:strRef>
          </c:tx>
          <c:marker>
            <c:symbol val="none"/>
          </c:marker>
          <c:cat>
            <c:strRef>
              <c:f>Sheet3!$B$41:$FP$41</c:f>
              <c:strCache>
                <c:ptCount val="171"/>
                <c:pt idx="0">
                  <c:v>2002</c:v>
                </c:pt>
                <c:pt idx="1">
                  <c:v>2002M07</c:v>
                </c:pt>
                <c:pt idx="2">
                  <c:v>2002M08</c:v>
                </c:pt>
                <c:pt idx="3">
                  <c:v>2002M09</c:v>
                </c:pt>
                <c:pt idx="4">
                  <c:v>2002M10</c:v>
                </c:pt>
                <c:pt idx="5">
                  <c:v>2002M11</c:v>
                </c:pt>
                <c:pt idx="6">
                  <c:v>2002M12</c:v>
                </c:pt>
                <c:pt idx="7">
                  <c:v>2003M01</c:v>
                </c:pt>
                <c:pt idx="8">
                  <c:v>2003M02</c:v>
                </c:pt>
                <c:pt idx="9">
                  <c:v>2003M03</c:v>
                </c:pt>
                <c:pt idx="10">
                  <c:v>2003M04</c:v>
                </c:pt>
                <c:pt idx="11">
                  <c:v>2003M05</c:v>
                </c:pt>
                <c:pt idx="12">
                  <c:v>2003</c:v>
                </c:pt>
                <c:pt idx="13">
                  <c:v>2003M07</c:v>
                </c:pt>
                <c:pt idx="14">
                  <c:v>2003M08</c:v>
                </c:pt>
                <c:pt idx="15">
                  <c:v>2003M09</c:v>
                </c:pt>
                <c:pt idx="16">
                  <c:v>2003M10</c:v>
                </c:pt>
                <c:pt idx="17">
                  <c:v>2003M11</c:v>
                </c:pt>
                <c:pt idx="18">
                  <c:v>2003M12</c:v>
                </c:pt>
                <c:pt idx="19">
                  <c:v>2004M01</c:v>
                </c:pt>
                <c:pt idx="20">
                  <c:v>2004M02</c:v>
                </c:pt>
                <c:pt idx="21">
                  <c:v>2004M03</c:v>
                </c:pt>
                <c:pt idx="22">
                  <c:v>2004M04</c:v>
                </c:pt>
                <c:pt idx="23">
                  <c:v>2004M05</c:v>
                </c:pt>
                <c:pt idx="24">
                  <c:v>2004</c:v>
                </c:pt>
                <c:pt idx="25">
                  <c:v>2004M07</c:v>
                </c:pt>
                <c:pt idx="26">
                  <c:v>2004M08</c:v>
                </c:pt>
                <c:pt idx="27">
                  <c:v>2004M09</c:v>
                </c:pt>
                <c:pt idx="28">
                  <c:v>2004M10</c:v>
                </c:pt>
                <c:pt idx="29">
                  <c:v>2004M11</c:v>
                </c:pt>
                <c:pt idx="30">
                  <c:v>2004M12</c:v>
                </c:pt>
                <c:pt idx="31">
                  <c:v>2005M01</c:v>
                </c:pt>
                <c:pt idx="32">
                  <c:v>2005M02</c:v>
                </c:pt>
                <c:pt idx="33">
                  <c:v>2005M03</c:v>
                </c:pt>
                <c:pt idx="34">
                  <c:v>2005M04</c:v>
                </c:pt>
                <c:pt idx="35">
                  <c:v>2005M05</c:v>
                </c:pt>
                <c:pt idx="36">
                  <c:v>2005</c:v>
                </c:pt>
                <c:pt idx="37">
                  <c:v>2005M07</c:v>
                </c:pt>
                <c:pt idx="38">
                  <c:v>2005M08</c:v>
                </c:pt>
                <c:pt idx="39">
                  <c:v>2005M09</c:v>
                </c:pt>
                <c:pt idx="40">
                  <c:v>2005M10</c:v>
                </c:pt>
                <c:pt idx="41">
                  <c:v>2005M11</c:v>
                </c:pt>
                <c:pt idx="42">
                  <c:v>2005M12</c:v>
                </c:pt>
                <c:pt idx="43">
                  <c:v>2006M01</c:v>
                </c:pt>
                <c:pt idx="44">
                  <c:v>2006M02</c:v>
                </c:pt>
                <c:pt idx="45">
                  <c:v>2006M03</c:v>
                </c:pt>
                <c:pt idx="46">
                  <c:v>2006M04</c:v>
                </c:pt>
                <c:pt idx="47">
                  <c:v>2006M05</c:v>
                </c:pt>
                <c:pt idx="48">
                  <c:v>2006</c:v>
                </c:pt>
                <c:pt idx="49">
                  <c:v>2006M07</c:v>
                </c:pt>
                <c:pt idx="50">
                  <c:v>2006M08</c:v>
                </c:pt>
                <c:pt idx="51">
                  <c:v>2006M09</c:v>
                </c:pt>
                <c:pt idx="52">
                  <c:v>2006M10</c:v>
                </c:pt>
                <c:pt idx="53">
                  <c:v>2006M11</c:v>
                </c:pt>
                <c:pt idx="54">
                  <c:v>2006M12</c:v>
                </c:pt>
                <c:pt idx="55">
                  <c:v>2007M01</c:v>
                </c:pt>
                <c:pt idx="56">
                  <c:v>2007M02</c:v>
                </c:pt>
                <c:pt idx="57">
                  <c:v>2007M03</c:v>
                </c:pt>
                <c:pt idx="58">
                  <c:v>2007M04</c:v>
                </c:pt>
                <c:pt idx="59">
                  <c:v>2007M05</c:v>
                </c:pt>
                <c:pt idx="60">
                  <c:v>2007</c:v>
                </c:pt>
                <c:pt idx="61">
                  <c:v>2007M07</c:v>
                </c:pt>
                <c:pt idx="62">
                  <c:v>2007M08</c:v>
                </c:pt>
                <c:pt idx="63">
                  <c:v>2007M09</c:v>
                </c:pt>
                <c:pt idx="64">
                  <c:v>2007M10</c:v>
                </c:pt>
                <c:pt idx="65">
                  <c:v>2007M11</c:v>
                </c:pt>
                <c:pt idx="66">
                  <c:v>2007M12</c:v>
                </c:pt>
                <c:pt idx="67">
                  <c:v>2008M01</c:v>
                </c:pt>
                <c:pt idx="68">
                  <c:v>2008M02</c:v>
                </c:pt>
                <c:pt idx="69">
                  <c:v>2008M03</c:v>
                </c:pt>
                <c:pt idx="70">
                  <c:v>2008M04</c:v>
                </c:pt>
                <c:pt idx="71">
                  <c:v>2008M05</c:v>
                </c:pt>
                <c:pt idx="72">
                  <c:v>2008</c:v>
                </c:pt>
                <c:pt idx="73">
                  <c:v>2008M07</c:v>
                </c:pt>
                <c:pt idx="74">
                  <c:v>2008M08</c:v>
                </c:pt>
                <c:pt idx="75">
                  <c:v>2008M09</c:v>
                </c:pt>
                <c:pt idx="76">
                  <c:v>2008M10</c:v>
                </c:pt>
                <c:pt idx="77">
                  <c:v>2008M11</c:v>
                </c:pt>
                <c:pt idx="78">
                  <c:v>2008M12</c:v>
                </c:pt>
                <c:pt idx="79">
                  <c:v>2009M01</c:v>
                </c:pt>
                <c:pt idx="80">
                  <c:v>2009M02</c:v>
                </c:pt>
                <c:pt idx="81">
                  <c:v>2009M03</c:v>
                </c:pt>
                <c:pt idx="82">
                  <c:v>2009M04</c:v>
                </c:pt>
                <c:pt idx="83">
                  <c:v>2009M05</c:v>
                </c:pt>
                <c:pt idx="84">
                  <c:v>2009</c:v>
                </c:pt>
                <c:pt idx="85">
                  <c:v>2009M07</c:v>
                </c:pt>
                <c:pt idx="86">
                  <c:v>2009M08</c:v>
                </c:pt>
                <c:pt idx="87">
                  <c:v>2009M09</c:v>
                </c:pt>
                <c:pt idx="88">
                  <c:v>2009M10</c:v>
                </c:pt>
                <c:pt idx="89">
                  <c:v>2009M11</c:v>
                </c:pt>
                <c:pt idx="90">
                  <c:v>2009M12</c:v>
                </c:pt>
                <c:pt idx="91">
                  <c:v>2010M01</c:v>
                </c:pt>
                <c:pt idx="92">
                  <c:v>2010M02</c:v>
                </c:pt>
                <c:pt idx="93">
                  <c:v>2010M03</c:v>
                </c:pt>
                <c:pt idx="94">
                  <c:v>2010M04</c:v>
                </c:pt>
                <c:pt idx="95">
                  <c:v>2010M05</c:v>
                </c:pt>
                <c:pt idx="96">
                  <c:v>2010</c:v>
                </c:pt>
                <c:pt idx="97">
                  <c:v>2010M07</c:v>
                </c:pt>
                <c:pt idx="98">
                  <c:v>2010M08</c:v>
                </c:pt>
                <c:pt idx="99">
                  <c:v>2010M09</c:v>
                </c:pt>
                <c:pt idx="100">
                  <c:v>2010M10</c:v>
                </c:pt>
                <c:pt idx="101">
                  <c:v>2010M11</c:v>
                </c:pt>
                <c:pt idx="102">
                  <c:v>2010M12</c:v>
                </c:pt>
                <c:pt idx="103">
                  <c:v>2011M01</c:v>
                </c:pt>
                <c:pt idx="104">
                  <c:v>2011M02</c:v>
                </c:pt>
                <c:pt idx="105">
                  <c:v>2011M03</c:v>
                </c:pt>
                <c:pt idx="106">
                  <c:v>2011M04</c:v>
                </c:pt>
                <c:pt idx="107">
                  <c:v>2011M05</c:v>
                </c:pt>
                <c:pt idx="108">
                  <c:v>2011</c:v>
                </c:pt>
                <c:pt idx="109">
                  <c:v>2011M07</c:v>
                </c:pt>
                <c:pt idx="110">
                  <c:v>2011M08</c:v>
                </c:pt>
                <c:pt idx="111">
                  <c:v>2011M09</c:v>
                </c:pt>
                <c:pt idx="112">
                  <c:v>2011M10</c:v>
                </c:pt>
                <c:pt idx="113">
                  <c:v>2011M11</c:v>
                </c:pt>
                <c:pt idx="114">
                  <c:v>2011M12</c:v>
                </c:pt>
                <c:pt idx="115">
                  <c:v>2012M01</c:v>
                </c:pt>
                <c:pt idx="116">
                  <c:v>2012M02</c:v>
                </c:pt>
                <c:pt idx="117">
                  <c:v>2012M03</c:v>
                </c:pt>
                <c:pt idx="118">
                  <c:v>2012M04</c:v>
                </c:pt>
                <c:pt idx="119">
                  <c:v>2012M05</c:v>
                </c:pt>
                <c:pt idx="120">
                  <c:v>2012</c:v>
                </c:pt>
                <c:pt idx="121">
                  <c:v>2012M07</c:v>
                </c:pt>
                <c:pt idx="122">
                  <c:v>2012M08</c:v>
                </c:pt>
                <c:pt idx="123">
                  <c:v>2012M09</c:v>
                </c:pt>
                <c:pt idx="124">
                  <c:v>2012M10</c:v>
                </c:pt>
                <c:pt idx="125">
                  <c:v>2012M11</c:v>
                </c:pt>
                <c:pt idx="126">
                  <c:v>2012M12</c:v>
                </c:pt>
                <c:pt idx="127">
                  <c:v>2013M01</c:v>
                </c:pt>
                <c:pt idx="128">
                  <c:v>2013M02</c:v>
                </c:pt>
                <c:pt idx="129">
                  <c:v>2013M03</c:v>
                </c:pt>
                <c:pt idx="130">
                  <c:v>2013M04</c:v>
                </c:pt>
                <c:pt idx="131">
                  <c:v>2013M05</c:v>
                </c:pt>
                <c:pt idx="132">
                  <c:v>2013</c:v>
                </c:pt>
                <c:pt idx="133">
                  <c:v>2013M07</c:v>
                </c:pt>
                <c:pt idx="134">
                  <c:v>2013M08</c:v>
                </c:pt>
                <c:pt idx="135">
                  <c:v>2013M09</c:v>
                </c:pt>
                <c:pt idx="136">
                  <c:v>2013M10</c:v>
                </c:pt>
                <c:pt idx="137">
                  <c:v>2013M11</c:v>
                </c:pt>
                <c:pt idx="138">
                  <c:v>2013M12</c:v>
                </c:pt>
                <c:pt idx="139">
                  <c:v>2014M01</c:v>
                </c:pt>
                <c:pt idx="140">
                  <c:v>2014M02</c:v>
                </c:pt>
                <c:pt idx="141">
                  <c:v>2014M03</c:v>
                </c:pt>
                <c:pt idx="142">
                  <c:v>2014M04</c:v>
                </c:pt>
                <c:pt idx="143">
                  <c:v>2014M05</c:v>
                </c:pt>
                <c:pt idx="144">
                  <c:v>2014</c:v>
                </c:pt>
                <c:pt idx="145">
                  <c:v>2014M07</c:v>
                </c:pt>
                <c:pt idx="146">
                  <c:v>2014M08</c:v>
                </c:pt>
                <c:pt idx="147">
                  <c:v>2014M09</c:v>
                </c:pt>
                <c:pt idx="148">
                  <c:v>2014M10</c:v>
                </c:pt>
                <c:pt idx="149">
                  <c:v>2014M11</c:v>
                </c:pt>
                <c:pt idx="150">
                  <c:v>2014M12</c:v>
                </c:pt>
                <c:pt idx="151">
                  <c:v>2015M01</c:v>
                </c:pt>
                <c:pt idx="152">
                  <c:v>2015M02</c:v>
                </c:pt>
                <c:pt idx="153">
                  <c:v>2015M03</c:v>
                </c:pt>
                <c:pt idx="154">
                  <c:v>2015M04</c:v>
                </c:pt>
                <c:pt idx="155">
                  <c:v>2015M05</c:v>
                </c:pt>
                <c:pt idx="156">
                  <c:v>2015</c:v>
                </c:pt>
                <c:pt idx="157">
                  <c:v>2015M07</c:v>
                </c:pt>
                <c:pt idx="158">
                  <c:v>2015M08</c:v>
                </c:pt>
                <c:pt idx="159">
                  <c:v>2015M09</c:v>
                </c:pt>
                <c:pt idx="160">
                  <c:v>2015M10</c:v>
                </c:pt>
                <c:pt idx="161">
                  <c:v>2015M11</c:v>
                </c:pt>
                <c:pt idx="162">
                  <c:v>2015M12</c:v>
                </c:pt>
                <c:pt idx="163">
                  <c:v>2016M01</c:v>
                </c:pt>
                <c:pt idx="164">
                  <c:v>2016M02</c:v>
                </c:pt>
                <c:pt idx="165">
                  <c:v>2016M03</c:v>
                </c:pt>
                <c:pt idx="166">
                  <c:v>2016M04</c:v>
                </c:pt>
                <c:pt idx="167">
                  <c:v>2016M05</c:v>
                </c:pt>
                <c:pt idx="168">
                  <c:v>2016</c:v>
                </c:pt>
                <c:pt idx="169">
                  <c:v>2016M07</c:v>
                </c:pt>
                <c:pt idx="170">
                  <c:v>2016M08</c:v>
                </c:pt>
              </c:strCache>
            </c:strRef>
          </c:cat>
          <c:val>
            <c:numRef>
              <c:f>Sheet3!$B$42:$FP$42</c:f>
              <c:numCache>
                <c:formatCode>0%</c:formatCode>
                <c:ptCount val="171"/>
                <c:pt idx="0">
                  <c:v>0.16330953207083157</c:v>
                </c:pt>
                <c:pt idx="1">
                  <c:v>0.1600715871189671</c:v>
                </c:pt>
                <c:pt idx="2">
                  <c:v>0.15853033192558322</c:v>
                </c:pt>
                <c:pt idx="3">
                  <c:v>0.15744090391000545</c:v>
                </c:pt>
                <c:pt idx="4">
                  <c:v>0.15518115987977629</c:v>
                </c:pt>
                <c:pt idx="5">
                  <c:v>0.15477571295292367</c:v>
                </c:pt>
                <c:pt idx="6">
                  <c:v>0.15416932503521083</c:v>
                </c:pt>
                <c:pt idx="7">
                  <c:v>0.15146952859092799</c:v>
                </c:pt>
                <c:pt idx="8">
                  <c:v>0.14993523693944946</c:v>
                </c:pt>
                <c:pt idx="9">
                  <c:v>0.15097674031143823</c:v>
                </c:pt>
                <c:pt idx="10">
                  <c:v>0.15207675207675209</c:v>
                </c:pt>
                <c:pt idx="11">
                  <c:v>0.15242166099756177</c:v>
                </c:pt>
                <c:pt idx="12">
                  <c:v>0.15239637451364055</c:v>
                </c:pt>
                <c:pt idx="13">
                  <c:v>0.15110516751416847</c:v>
                </c:pt>
                <c:pt idx="14">
                  <c:v>0.1515275365280474</c:v>
                </c:pt>
                <c:pt idx="15">
                  <c:v>0.15171347952839798</c:v>
                </c:pt>
                <c:pt idx="16">
                  <c:v>0.15252893991065852</c:v>
                </c:pt>
                <c:pt idx="17">
                  <c:v>0.15259418625145102</c:v>
                </c:pt>
                <c:pt idx="18">
                  <c:v>0.15086398912100538</c:v>
                </c:pt>
                <c:pt idx="19">
                  <c:v>0.15017561551375416</c:v>
                </c:pt>
                <c:pt idx="20">
                  <c:v>0.15045602361272362</c:v>
                </c:pt>
                <c:pt idx="21">
                  <c:v>0.15216721932733301</c:v>
                </c:pt>
                <c:pt idx="22">
                  <c:v>0.1517126199441273</c:v>
                </c:pt>
                <c:pt idx="23">
                  <c:v>0.15132245079396439</c:v>
                </c:pt>
                <c:pt idx="24">
                  <c:v>0.15138027368720111</c:v>
                </c:pt>
                <c:pt idx="25">
                  <c:v>0.1510752052101115</c:v>
                </c:pt>
                <c:pt idx="26">
                  <c:v>0.15166423988715474</c:v>
                </c:pt>
                <c:pt idx="27">
                  <c:v>0.15039322971844502</c:v>
                </c:pt>
                <c:pt idx="28">
                  <c:v>0.14950860582983869</c:v>
                </c:pt>
                <c:pt idx="29">
                  <c:v>0.15067186081097086</c:v>
                </c:pt>
                <c:pt idx="30">
                  <c:v>0.14898372959903283</c:v>
                </c:pt>
                <c:pt idx="31">
                  <c:v>0.15174750689846334</c:v>
                </c:pt>
                <c:pt idx="32">
                  <c:v>0.15050835492187156</c:v>
                </c:pt>
                <c:pt idx="33">
                  <c:v>0.14871095608054544</c:v>
                </c:pt>
                <c:pt idx="34">
                  <c:v>0.14961185603387439</c:v>
                </c:pt>
                <c:pt idx="35">
                  <c:v>0.1494835108005251</c:v>
                </c:pt>
                <c:pt idx="36">
                  <c:v>0.14806654111738857</c:v>
                </c:pt>
                <c:pt idx="37">
                  <c:v>0.1474876712816526</c:v>
                </c:pt>
                <c:pt idx="38">
                  <c:v>0.14707809649749398</c:v>
                </c:pt>
                <c:pt idx="39">
                  <c:v>0.1458831969217726</c:v>
                </c:pt>
                <c:pt idx="40">
                  <c:v>0.14508433348480393</c:v>
                </c:pt>
                <c:pt idx="41">
                  <c:v>0.14358345605138834</c:v>
                </c:pt>
                <c:pt idx="42">
                  <c:v>0.14382704561934892</c:v>
                </c:pt>
                <c:pt idx="43">
                  <c:v>0.14417474818751211</c:v>
                </c:pt>
                <c:pt idx="44">
                  <c:v>0.14449588702957705</c:v>
                </c:pt>
                <c:pt idx="45">
                  <c:v>0.14496312916685419</c:v>
                </c:pt>
                <c:pt idx="46">
                  <c:v>0.14532303352613124</c:v>
                </c:pt>
                <c:pt idx="47">
                  <c:v>0.14530020975353958</c:v>
                </c:pt>
                <c:pt idx="48">
                  <c:v>0.14497819807554321</c:v>
                </c:pt>
                <c:pt idx="49">
                  <c:v>0.14499307471026246</c:v>
                </c:pt>
                <c:pt idx="50">
                  <c:v>0.14488780407277702</c:v>
                </c:pt>
                <c:pt idx="51">
                  <c:v>0.1445829804276888</c:v>
                </c:pt>
                <c:pt idx="52">
                  <c:v>0.14495037237552691</c:v>
                </c:pt>
                <c:pt idx="53">
                  <c:v>0.14507604575537436</c:v>
                </c:pt>
                <c:pt idx="54">
                  <c:v>0.14576321361228917</c:v>
                </c:pt>
                <c:pt idx="55">
                  <c:v>0.14698397500503932</c:v>
                </c:pt>
                <c:pt idx="56">
                  <c:v>0.14549024774308497</c:v>
                </c:pt>
                <c:pt idx="57">
                  <c:v>0.14580833905394916</c:v>
                </c:pt>
                <c:pt idx="58">
                  <c:v>0.14527051108418276</c:v>
                </c:pt>
                <c:pt idx="59">
                  <c:v>0.14552301798584508</c:v>
                </c:pt>
                <c:pt idx="60">
                  <c:v>0.14546503729795687</c:v>
                </c:pt>
                <c:pt idx="61">
                  <c:v>0.14424404185734824</c:v>
                </c:pt>
                <c:pt idx="62">
                  <c:v>0.14329586811016842</c:v>
                </c:pt>
                <c:pt idx="63">
                  <c:v>0.14253790802479893</c:v>
                </c:pt>
                <c:pt idx="64">
                  <c:v>0.14368462168702245</c:v>
                </c:pt>
                <c:pt idx="65">
                  <c:v>0.14370339224100617</c:v>
                </c:pt>
                <c:pt idx="66">
                  <c:v>0.14357656007888436</c:v>
                </c:pt>
                <c:pt idx="67">
                  <c:v>0.14400740703999471</c:v>
                </c:pt>
                <c:pt idx="68">
                  <c:v>0.14477663139562499</c:v>
                </c:pt>
                <c:pt idx="69">
                  <c:v>0.14471796840276374</c:v>
                </c:pt>
                <c:pt idx="70">
                  <c:v>0.14628472683769772</c:v>
                </c:pt>
                <c:pt idx="71">
                  <c:v>0.14471936398421856</c:v>
                </c:pt>
                <c:pt idx="72">
                  <c:v>0.1440190932516949</c:v>
                </c:pt>
                <c:pt idx="73">
                  <c:v>0.14466924110141036</c:v>
                </c:pt>
                <c:pt idx="74">
                  <c:v>0.14491640526468971</c:v>
                </c:pt>
                <c:pt idx="75">
                  <c:v>0.14533109646694448</c:v>
                </c:pt>
                <c:pt idx="76">
                  <c:v>0.14660922291367481</c:v>
                </c:pt>
                <c:pt idx="77">
                  <c:v>0.14631964639262843</c:v>
                </c:pt>
                <c:pt idx="78">
                  <c:v>0.14503237730071927</c:v>
                </c:pt>
                <c:pt idx="79">
                  <c:v>0.14610509023146331</c:v>
                </c:pt>
                <c:pt idx="80">
                  <c:v>0.14491293874644279</c:v>
                </c:pt>
                <c:pt idx="81">
                  <c:v>0.14272635921159904</c:v>
                </c:pt>
                <c:pt idx="82">
                  <c:v>0.14181304926206412</c:v>
                </c:pt>
                <c:pt idx="83">
                  <c:v>0.14162188494268446</c:v>
                </c:pt>
                <c:pt idx="84">
                  <c:v>0.14096114686782427</c:v>
                </c:pt>
                <c:pt idx="85">
                  <c:v>0.14094366369810901</c:v>
                </c:pt>
                <c:pt idx="86">
                  <c:v>0.14066288854542333</c:v>
                </c:pt>
                <c:pt idx="87">
                  <c:v>0.13911026213874347</c:v>
                </c:pt>
                <c:pt idx="88">
                  <c:v>0.13980849015656863</c:v>
                </c:pt>
                <c:pt idx="89">
                  <c:v>0.14004183746266671</c:v>
                </c:pt>
                <c:pt idx="90">
                  <c:v>0.14041006149742088</c:v>
                </c:pt>
                <c:pt idx="91">
                  <c:v>0.14055376531116684</c:v>
                </c:pt>
                <c:pt idx="92">
                  <c:v>0.13997061489028645</c:v>
                </c:pt>
                <c:pt idx="93">
                  <c:v>0.13973814180423377</c:v>
                </c:pt>
                <c:pt idx="94">
                  <c:v>0.14007631911652879</c:v>
                </c:pt>
                <c:pt idx="95">
                  <c:v>0.14114385666853915</c:v>
                </c:pt>
                <c:pt idx="96">
                  <c:v>0.14160421478442509</c:v>
                </c:pt>
                <c:pt idx="97">
                  <c:v>0.14188002330642813</c:v>
                </c:pt>
                <c:pt idx="98">
                  <c:v>0.14150084703473592</c:v>
                </c:pt>
                <c:pt idx="99">
                  <c:v>0.13996749672819986</c:v>
                </c:pt>
                <c:pt idx="100">
                  <c:v>0.1405228225620587</c:v>
                </c:pt>
                <c:pt idx="101">
                  <c:v>0.14153345160728656</c:v>
                </c:pt>
                <c:pt idx="102">
                  <c:v>0.1419285758409807</c:v>
                </c:pt>
                <c:pt idx="103">
                  <c:v>0.14122260700239678</c:v>
                </c:pt>
                <c:pt idx="104">
                  <c:v>0.14140702544907821</c:v>
                </c:pt>
                <c:pt idx="105">
                  <c:v>0.14083405675067373</c:v>
                </c:pt>
                <c:pt idx="106">
                  <c:v>0.14139012810217236</c:v>
                </c:pt>
                <c:pt idx="107">
                  <c:v>0.1414931953273296</c:v>
                </c:pt>
                <c:pt idx="108">
                  <c:v>0.14218426546245425</c:v>
                </c:pt>
                <c:pt idx="109">
                  <c:v>0.14217153889989878</c:v>
                </c:pt>
                <c:pt idx="110">
                  <c:v>0.14203779754871593</c:v>
                </c:pt>
                <c:pt idx="111">
                  <c:v>0.14189342105563951</c:v>
                </c:pt>
                <c:pt idx="112">
                  <c:v>0.1412673778901197</c:v>
                </c:pt>
                <c:pt idx="113">
                  <c:v>0.1411211755092919</c:v>
                </c:pt>
                <c:pt idx="114">
                  <c:v>0.14157374696400971</c:v>
                </c:pt>
                <c:pt idx="115">
                  <c:v>0.1412592216820712</c:v>
                </c:pt>
                <c:pt idx="116">
                  <c:v>0.14080314595081722</c:v>
                </c:pt>
                <c:pt idx="117">
                  <c:v>0.14058389048367254</c:v>
                </c:pt>
                <c:pt idx="118">
                  <c:v>0.14112757877307261</c:v>
                </c:pt>
                <c:pt idx="119">
                  <c:v>0.1407785043900884</c:v>
                </c:pt>
                <c:pt idx="120">
                  <c:v>0.14257899790695924</c:v>
                </c:pt>
                <c:pt idx="121">
                  <c:v>0.14261724919241489</c:v>
                </c:pt>
                <c:pt idx="122">
                  <c:v>0.14242223663907982</c:v>
                </c:pt>
                <c:pt idx="123">
                  <c:v>0.14120674997379667</c:v>
                </c:pt>
                <c:pt idx="124">
                  <c:v>0.14089706120350715</c:v>
                </c:pt>
                <c:pt idx="125">
                  <c:v>0.14125628778964572</c:v>
                </c:pt>
                <c:pt idx="126">
                  <c:v>0.1408788081173758</c:v>
                </c:pt>
                <c:pt idx="127">
                  <c:v>0.14058817501793217</c:v>
                </c:pt>
                <c:pt idx="128">
                  <c:v>0.14085190124884581</c:v>
                </c:pt>
                <c:pt idx="129">
                  <c:v>0.14077085215296598</c:v>
                </c:pt>
                <c:pt idx="130">
                  <c:v>0.14010771253349552</c:v>
                </c:pt>
                <c:pt idx="131">
                  <c:v>0.14112349639704366</c:v>
                </c:pt>
                <c:pt idx="132">
                  <c:v>0.14194327873446391</c:v>
                </c:pt>
                <c:pt idx="133">
                  <c:v>0.14244438612051333</c:v>
                </c:pt>
                <c:pt idx="134">
                  <c:v>0.14222799117809226</c:v>
                </c:pt>
                <c:pt idx="135">
                  <c:v>0.14175740817774732</c:v>
                </c:pt>
                <c:pt idx="136">
                  <c:v>0.14157705189250264</c:v>
                </c:pt>
                <c:pt idx="137">
                  <c:v>0.14175480898170403</c:v>
                </c:pt>
                <c:pt idx="138">
                  <c:v>0.1409444856111742</c:v>
                </c:pt>
                <c:pt idx="139">
                  <c:v>0.1414208142531842</c:v>
                </c:pt>
                <c:pt idx="140">
                  <c:v>0.14087758654906563</c:v>
                </c:pt>
                <c:pt idx="141">
                  <c:v>0.14074257729429085</c:v>
                </c:pt>
                <c:pt idx="142">
                  <c:v>0.1412964311726147</c:v>
                </c:pt>
                <c:pt idx="143">
                  <c:v>0.14150487185027419</c:v>
                </c:pt>
                <c:pt idx="144">
                  <c:v>0.1434256155140379</c:v>
                </c:pt>
                <c:pt idx="145">
                  <c:v>0.14371036920756955</c:v>
                </c:pt>
                <c:pt idx="146">
                  <c:v>0.14280549802297118</c:v>
                </c:pt>
                <c:pt idx="147">
                  <c:v>0.14291852452371301</c:v>
                </c:pt>
                <c:pt idx="148">
                  <c:v>0.14346819842177175</c:v>
                </c:pt>
                <c:pt idx="149">
                  <c:v>0.14355999058548632</c:v>
                </c:pt>
                <c:pt idx="150">
                  <c:v>0.14308700633508559</c:v>
                </c:pt>
                <c:pt idx="151">
                  <c:v>0.1434207298032743</c:v>
                </c:pt>
                <c:pt idx="152">
                  <c:v>0.14300638650161634</c:v>
                </c:pt>
                <c:pt idx="153">
                  <c:v>0.1426940770227948</c:v>
                </c:pt>
                <c:pt idx="154">
                  <c:v>0.14229910551854019</c:v>
                </c:pt>
                <c:pt idx="155">
                  <c:v>0.14230701350854807</c:v>
                </c:pt>
                <c:pt idx="156">
                  <c:v>0.14292886794569729</c:v>
                </c:pt>
                <c:pt idx="157">
                  <c:v>0.14341029843686404</c:v>
                </c:pt>
                <c:pt idx="158">
                  <c:v>0.14384141518787108</c:v>
                </c:pt>
                <c:pt idx="159">
                  <c:v>0.14368947208692281</c:v>
                </c:pt>
                <c:pt idx="160">
                  <c:v>0.14319469815520242</c:v>
                </c:pt>
                <c:pt idx="161">
                  <c:v>0.14299747935789958</c:v>
                </c:pt>
                <c:pt idx="162">
                  <c:v>0.14269812447141933</c:v>
                </c:pt>
                <c:pt idx="163">
                  <c:v>0.1427710206897409</c:v>
                </c:pt>
                <c:pt idx="164">
                  <c:v>0.14252962720855239</c:v>
                </c:pt>
                <c:pt idx="165">
                  <c:v>0.14333650190114069</c:v>
                </c:pt>
                <c:pt idx="166">
                  <c:v>0.1430514904262799</c:v>
                </c:pt>
                <c:pt idx="167">
                  <c:v>0.14292692935233944</c:v>
                </c:pt>
                <c:pt idx="168">
                  <c:v>0.14350883080127769</c:v>
                </c:pt>
                <c:pt idx="169">
                  <c:v>0.14346652301640495</c:v>
                </c:pt>
                <c:pt idx="170">
                  <c:v>0.14373561474062271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Sheet3!$A$43</c:f>
              <c:strCache>
                <c:ptCount val="1"/>
                <c:pt idx="0">
                  <c:v>Midland</c:v>
                </c:pt>
              </c:strCache>
            </c:strRef>
          </c:tx>
          <c:marker>
            <c:symbol val="none"/>
          </c:marker>
          <c:cat>
            <c:strRef>
              <c:f>Sheet3!$B$41:$FP$41</c:f>
              <c:strCache>
                <c:ptCount val="171"/>
                <c:pt idx="0">
                  <c:v>2002</c:v>
                </c:pt>
                <c:pt idx="1">
                  <c:v>2002M07</c:v>
                </c:pt>
                <c:pt idx="2">
                  <c:v>2002M08</c:v>
                </c:pt>
                <c:pt idx="3">
                  <c:v>2002M09</c:v>
                </c:pt>
                <c:pt idx="4">
                  <c:v>2002M10</c:v>
                </c:pt>
                <c:pt idx="5">
                  <c:v>2002M11</c:v>
                </c:pt>
                <c:pt idx="6">
                  <c:v>2002M12</c:v>
                </c:pt>
                <c:pt idx="7">
                  <c:v>2003M01</c:v>
                </c:pt>
                <c:pt idx="8">
                  <c:v>2003M02</c:v>
                </c:pt>
                <c:pt idx="9">
                  <c:v>2003M03</c:v>
                </c:pt>
                <c:pt idx="10">
                  <c:v>2003M04</c:v>
                </c:pt>
                <c:pt idx="11">
                  <c:v>2003M05</c:v>
                </c:pt>
                <c:pt idx="12">
                  <c:v>2003</c:v>
                </c:pt>
                <c:pt idx="13">
                  <c:v>2003M07</c:v>
                </c:pt>
                <c:pt idx="14">
                  <c:v>2003M08</c:v>
                </c:pt>
                <c:pt idx="15">
                  <c:v>2003M09</c:v>
                </c:pt>
                <c:pt idx="16">
                  <c:v>2003M10</c:v>
                </c:pt>
                <c:pt idx="17">
                  <c:v>2003M11</c:v>
                </c:pt>
                <c:pt idx="18">
                  <c:v>2003M12</c:v>
                </c:pt>
                <c:pt idx="19">
                  <c:v>2004M01</c:v>
                </c:pt>
                <c:pt idx="20">
                  <c:v>2004M02</c:v>
                </c:pt>
                <c:pt idx="21">
                  <c:v>2004M03</c:v>
                </c:pt>
                <c:pt idx="22">
                  <c:v>2004M04</c:v>
                </c:pt>
                <c:pt idx="23">
                  <c:v>2004M05</c:v>
                </c:pt>
                <c:pt idx="24">
                  <c:v>2004</c:v>
                </c:pt>
                <c:pt idx="25">
                  <c:v>2004M07</c:v>
                </c:pt>
                <c:pt idx="26">
                  <c:v>2004M08</c:v>
                </c:pt>
                <c:pt idx="27">
                  <c:v>2004M09</c:v>
                </c:pt>
                <c:pt idx="28">
                  <c:v>2004M10</c:v>
                </c:pt>
                <c:pt idx="29">
                  <c:v>2004M11</c:v>
                </c:pt>
                <c:pt idx="30">
                  <c:v>2004M12</c:v>
                </c:pt>
                <c:pt idx="31">
                  <c:v>2005M01</c:v>
                </c:pt>
                <c:pt idx="32">
                  <c:v>2005M02</c:v>
                </c:pt>
                <c:pt idx="33">
                  <c:v>2005M03</c:v>
                </c:pt>
                <c:pt idx="34">
                  <c:v>2005M04</c:v>
                </c:pt>
                <c:pt idx="35">
                  <c:v>2005M05</c:v>
                </c:pt>
                <c:pt idx="36">
                  <c:v>2005</c:v>
                </c:pt>
                <c:pt idx="37">
                  <c:v>2005M07</c:v>
                </c:pt>
                <c:pt idx="38">
                  <c:v>2005M08</c:v>
                </c:pt>
                <c:pt idx="39">
                  <c:v>2005M09</c:v>
                </c:pt>
                <c:pt idx="40">
                  <c:v>2005M10</c:v>
                </c:pt>
                <c:pt idx="41">
                  <c:v>2005M11</c:v>
                </c:pt>
                <c:pt idx="42">
                  <c:v>2005M12</c:v>
                </c:pt>
                <c:pt idx="43">
                  <c:v>2006M01</c:v>
                </c:pt>
                <c:pt idx="44">
                  <c:v>2006M02</c:v>
                </c:pt>
                <c:pt idx="45">
                  <c:v>2006M03</c:v>
                </c:pt>
                <c:pt idx="46">
                  <c:v>2006M04</c:v>
                </c:pt>
                <c:pt idx="47">
                  <c:v>2006M05</c:v>
                </c:pt>
                <c:pt idx="48">
                  <c:v>2006</c:v>
                </c:pt>
                <c:pt idx="49">
                  <c:v>2006M07</c:v>
                </c:pt>
                <c:pt idx="50">
                  <c:v>2006M08</c:v>
                </c:pt>
                <c:pt idx="51">
                  <c:v>2006M09</c:v>
                </c:pt>
                <c:pt idx="52">
                  <c:v>2006M10</c:v>
                </c:pt>
                <c:pt idx="53">
                  <c:v>2006M11</c:v>
                </c:pt>
                <c:pt idx="54">
                  <c:v>2006M12</c:v>
                </c:pt>
                <c:pt idx="55">
                  <c:v>2007M01</c:v>
                </c:pt>
                <c:pt idx="56">
                  <c:v>2007M02</c:v>
                </c:pt>
                <c:pt idx="57">
                  <c:v>2007M03</c:v>
                </c:pt>
                <c:pt idx="58">
                  <c:v>2007M04</c:v>
                </c:pt>
                <c:pt idx="59">
                  <c:v>2007M05</c:v>
                </c:pt>
                <c:pt idx="60">
                  <c:v>2007</c:v>
                </c:pt>
                <c:pt idx="61">
                  <c:v>2007M07</c:v>
                </c:pt>
                <c:pt idx="62">
                  <c:v>2007M08</c:v>
                </c:pt>
                <c:pt idx="63">
                  <c:v>2007M09</c:v>
                </c:pt>
                <c:pt idx="64">
                  <c:v>2007M10</c:v>
                </c:pt>
                <c:pt idx="65">
                  <c:v>2007M11</c:v>
                </c:pt>
                <c:pt idx="66">
                  <c:v>2007M12</c:v>
                </c:pt>
                <c:pt idx="67">
                  <c:v>2008M01</c:v>
                </c:pt>
                <c:pt idx="68">
                  <c:v>2008M02</c:v>
                </c:pt>
                <c:pt idx="69">
                  <c:v>2008M03</c:v>
                </c:pt>
                <c:pt idx="70">
                  <c:v>2008M04</c:v>
                </c:pt>
                <c:pt idx="71">
                  <c:v>2008M05</c:v>
                </c:pt>
                <c:pt idx="72">
                  <c:v>2008</c:v>
                </c:pt>
                <c:pt idx="73">
                  <c:v>2008M07</c:v>
                </c:pt>
                <c:pt idx="74">
                  <c:v>2008M08</c:v>
                </c:pt>
                <c:pt idx="75">
                  <c:v>2008M09</c:v>
                </c:pt>
                <c:pt idx="76">
                  <c:v>2008M10</c:v>
                </c:pt>
                <c:pt idx="77">
                  <c:v>2008M11</c:v>
                </c:pt>
                <c:pt idx="78">
                  <c:v>2008M12</c:v>
                </c:pt>
                <c:pt idx="79">
                  <c:v>2009M01</c:v>
                </c:pt>
                <c:pt idx="80">
                  <c:v>2009M02</c:v>
                </c:pt>
                <c:pt idx="81">
                  <c:v>2009M03</c:v>
                </c:pt>
                <c:pt idx="82">
                  <c:v>2009M04</c:v>
                </c:pt>
                <c:pt idx="83">
                  <c:v>2009M05</c:v>
                </c:pt>
                <c:pt idx="84">
                  <c:v>2009</c:v>
                </c:pt>
                <c:pt idx="85">
                  <c:v>2009M07</c:v>
                </c:pt>
                <c:pt idx="86">
                  <c:v>2009M08</c:v>
                </c:pt>
                <c:pt idx="87">
                  <c:v>2009M09</c:v>
                </c:pt>
                <c:pt idx="88">
                  <c:v>2009M10</c:v>
                </c:pt>
                <c:pt idx="89">
                  <c:v>2009M11</c:v>
                </c:pt>
                <c:pt idx="90">
                  <c:v>2009M12</c:v>
                </c:pt>
                <c:pt idx="91">
                  <c:v>2010M01</c:v>
                </c:pt>
                <c:pt idx="92">
                  <c:v>2010M02</c:v>
                </c:pt>
                <c:pt idx="93">
                  <c:v>2010M03</c:v>
                </c:pt>
                <c:pt idx="94">
                  <c:v>2010M04</c:v>
                </c:pt>
                <c:pt idx="95">
                  <c:v>2010M05</c:v>
                </c:pt>
                <c:pt idx="96">
                  <c:v>2010</c:v>
                </c:pt>
                <c:pt idx="97">
                  <c:v>2010M07</c:v>
                </c:pt>
                <c:pt idx="98">
                  <c:v>2010M08</c:v>
                </c:pt>
                <c:pt idx="99">
                  <c:v>2010M09</c:v>
                </c:pt>
                <c:pt idx="100">
                  <c:v>2010M10</c:v>
                </c:pt>
                <c:pt idx="101">
                  <c:v>2010M11</c:v>
                </c:pt>
                <c:pt idx="102">
                  <c:v>2010M12</c:v>
                </c:pt>
                <c:pt idx="103">
                  <c:v>2011M01</c:v>
                </c:pt>
                <c:pt idx="104">
                  <c:v>2011M02</c:v>
                </c:pt>
                <c:pt idx="105">
                  <c:v>2011M03</c:v>
                </c:pt>
                <c:pt idx="106">
                  <c:v>2011M04</c:v>
                </c:pt>
                <c:pt idx="107">
                  <c:v>2011M05</c:v>
                </c:pt>
                <c:pt idx="108">
                  <c:v>2011</c:v>
                </c:pt>
                <c:pt idx="109">
                  <c:v>2011M07</c:v>
                </c:pt>
                <c:pt idx="110">
                  <c:v>2011M08</c:v>
                </c:pt>
                <c:pt idx="111">
                  <c:v>2011M09</c:v>
                </c:pt>
                <c:pt idx="112">
                  <c:v>2011M10</c:v>
                </c:pt>
                <c:pt idx="113">
                  <c:v>2011M11</c:v>
                </c:pt>
                <c:pt idx="114">
                  <c:v>2011M12</c:v>
                </c:pt>
                <c:pt idx="115">
                  <c:v>2012M01</c:v>
                </c:pt>
                <c:pt idx="116">
                  <c:v>2012M02</c:v>
                </c:pt>
                <c:pt idx="117">
                  <c:v>2012M03</c:v>
                </c:pt>
                <c:pt idx="118">
                  <c:v>2012M04</c:v>
                </c:pt>
                <c:pt idx="119">
                  <c:v>2012M05</c:v>
                </c:pt>
                <c:pt idx="120">
                  <c:v>2012</c:v>
                </c:pt>
                <c:pt idx="121">
                  <c:v>2012M07</c:v>
                </c:pt>
                <c:pt idx="122">
                  <c:v>2012M08</c:v>
                </c:pt>
                <c:pt idx="123">
                  <c:v>2012M09</c:v>
                </c:pt>
                <c:pt idx="124">
                  <c:v>2012M10</c:v>
                </c:pt>
                <c:pt idx="125">
                  <c:v>2012M11</c:v>
                </c:pt>
                <c:pt idx="126">
                  <c:v>2012M12</c:v>
                </c:pt>
                <c:pt idx="127">
                  <c:v>2013M01</c:v>
                </c:pt>
                <c:pt idx="128">
                  <c:v>2013M02</c:v>
                </c:pt>
                <c:pt idx="129">
                  <c:v>2013M03</c:v>
                </c:pt>
                <c:pt idx="130">
                  <c:v>2013M04</c:v>
                </c:pt>
                <c:pt idx="131">
                  <c:v>2013M05</c:v>
                </c:pt>
                <c:pt idx="132">
                  <c:v>2013</c:v>
                </c:pt>
                <c:pt idx="133">
                  <c:v>2013M07</c:v>
                </c:pt>
                <c:pt idx="134">
                  <c:v>2013M08</c:v>
                </c:pt>
                <c:pt idx="135">
                  <c:v>2013M09</c:v>
                </c:pt>
                <c:pt idx="136">
                  <c:v>2013M10</c:v>
                </c:pt>
                <c:pt idx="137">
                  <c:v>2013M11</c:v>
                </c:pt>
                <c:pt idx="138">
                  <c:v>2013M12</c:v>
                </c:pt>
                <c:pt idx="139">
                  <c:v>2014M01</c:v>
                </c:pt>
                <c:pt idx="140">
                  <c:v>2014M02</c:v>
                </c:pt>
                <c:pt idx="141">
                  <c:v>2014M03</c:v>
                </c:pt>
                <c:pt idx="142">
                  <c:v>2014M04</c:v>
                </c:pt>
                <c:pt idx="143">
                  <c:v>2014M05</c:v>
                </c:pt>
                <c:pt idx="144">
                  <c:v>2014</c:v>
                </c:pt>
                <c:pt idx="145">
                  <c:v>2014M07</c:v>
                </c:pt>
                <c:pt idx="146">
                  <c:v>2014M08</c:v>
                </c:pt>
                <c:pt idx="147">
                  <c:v>2014M09</c:v>
                </c:pt>
                <c:pt idx="148">
                  <c:v>2014M10</c:v>
                </c:pt>
                <c:pt idx="149">
                  <c:v>2014M11</c:v>
                </c:pt>
                <c:pt idx="150">
                  <c:v>2014M12</c:v>
                </c:pt>
                <c:pt idx="151">
                  <c:v>2015M01</c:v>
                </c:pt>
                <c:pt idx="152">
                  <c:v>2015M02</c:v>
                </c:pt>
                <c:pt idx="153">
                  <c:v>2015M03</c:v>
                </c:pt>
                <c:pt idx="154">
                  <c:v>2015M04</c:v>
                </c:pt>
                <c:pt idx="155">
                  <c:v>2015M05</c:v>
                </c:pt>
                <c:pt idx="156">
                  <c:v>2015</c:v>
                </c:pt>
                <c:pt idx="157">
                  <c:v>2015M07</c:v>
                </c:pt>
                <c:pt idx="158">
                  <c:v>2015M08</c:v>
                </c:pt>
                <c:pt idx="159">
                  <c:v>2015M09</c:v>
                </c:pt>
                <c:pt idx="160">
                  <c:v>2015M10</c:v>
                </c:pt>
                <c:pt idx="161">
                  <c:v>2015M11</c:v>
                </c:pt>
                <c:pt idx="162">
                  <c:v>2015M12</c:v>
                </c:pt>
                <c:pt idx="163">
                  <c:v>2016M01</c:v>
                </c:pt>
                <c:pt idx="164">
                  <c:v>2016M02</c:v>
                </c:pt>
                <c:pt idx="165">
                  <c:v>2016M03</c:v>
                </c:pt>
                <c:pt idx="166">
                  <c:v>2016M04</c:v>
                </c:pt>
                <c:pt idx="167">
                  <c:v>2016M05</c:v>
                </c:pt>
                <c:pt idx="168">
                  <c:v>2016</c:v>
                </c:pt>
                <c:pt idx="169">
                  <c:v>2016M07</c:v>
                </c:pt>
                <c:pt idx="170">
                  <c:v>2016M08</c:v>
                </c:pt>
              </c:strCache>
            </c:strRef>
          </c:cat>
          <c:val>
            <c:numRef>
              <c:f>Sheet3!$B$43:$FP$43</c:f>
              <c:numCache>
                <c:formatCode>0%</c:formatCode>
                <c:ptCount val="171"/>
                <c:pt idx="0">
                  <c:v>6.1104110739787068E-2</c:v>
                </c:pt>
                <c:pt idx="1">
                  <c:v>6.0122720775372174E-2</c:v>
                </c:pt>
                <c:pt idx="2">
                  <c:v>6.0266300997332378E-2</c:v>
                </c:pt>
                <c:pt idx="3">
                  <c:v>5.9579265573120571E-2</c:v>
                </c:pt>
                <c:pt idx="4">
                  <c:v>5.9312898684894678E-2</c:v>
                </c:pt>
                <c:pt idx="5">
                  <c:v>5.9236238936937392E-2</c:v>
                </c:pt>
                <c:pt idx="6">
                  <c:v>5.9009762733083747E-2</c:v>
                </c:pt>
                <c:pt idx="7">
                  <c:v>5.8722561672163609E-2</c:v>
                </c:pt>
                <c:pt idx="8">
                  <c:v>5.9284455698565879E-2</c:v>
                </c:pt>
                <c:pt idx="9">
                  <c:v>5.8431860239558729E-2</c:v>
                </c:pt>
                <c:pt idx="10">
                  <c:v>5.7605007605007606E-2</c:v>
                </c:pt>
                <c:pt idx="11">
                  <c:v>5.9016886908882939E-2</c:v>
                </c:pt>
                <c:pt idx="12">
                  <c:v>5.9886872230843623E-2</c:v>
                </c:pt>
                <c:pt idx="13">
                  <c:v>6.1295140929753515E-2</c:v>
                </c:pt>
                <c:pt idx="14">
                  <c:v>6.1843584131474082E-2</c:v>
                </c:pt>
                <c:pt idx="15">
                  <c:v>6.1812881244804531E-2</c:v>
                </c:pt>
                <c:pt idx="16">
                  <c:v>6.1698448532590419E-2</c:v>
                </c:pt>
                <c:pt idx="17">
                  <c:v>6.1376799703417383E-2</c:v>
                </c:pt>
                <c:pt idx="18">
                  <c:v>6.1452251998780801E-2</c:v>
                </c:pt>
                <c:pt idx="19">
                  <c:v>6.1554240269525405E-2</c:v>
                </c:pt>
                <c:pt idx="20">
                  <c:v>6.1694594141872727E-2</c:v>
                </c:pt>
                <c:pt idx="21">
                  <c:v>6.1173614400757935E-2</c:v>
                </c:pt>
                <c:pt idx="22">
                  <c:v>6.1781853516336693E-2</c:v>
                </c:pt>
                <c:pt idx="23">
                  <c:v>6.1856370236831056E-2</c:v>
                </c:pt>
                <c:pt idx="24">
                  <c:v>6.2195179696008331E-2</c:v>
                </c:pt>
                <c:pt idx="25">
                  <c:v>6.3605275463236827E-2</c:v>
                </c:pt>
                <c:pt idx="26">
                  <c:v>6.3600582427082858E-2</c:v>
                </c:pt>
                <c:pt idx="27">
                  <c:v>6.2929218650679894E-2</c:v>
                </c:pt>
                <c:pt idx="28">
                  <c:v>6.2852144382412725E-2</c:v>
                </c:pt>
                <c:pt idx="29">
                  <c:v>6.2184962425805769E-2</c:v>
                </c:pt>
                <c:pt idx="30">
                  <c:v>6.2783346766068907E-2</c:v>
                </c:pt>
                <c:pt idx="31">
                  <c:v>6.3254081461041584E-2</c:v>
                </c:pt>
                <c:pt idx="32">
                  <c:v>6.3492363645531957E-2</c:v>
                </c:pt>
                <c:pt idx="33">
                  <c:v>6.3922625654035198E-2</c:v>
                </c:pt>
                <c:pt idx="34">
                  <c:v>6.3949768828444983E-2</c:v>
                </c:pt>
                <c:pt idx="35">
                  <c:v>6.4378820627743222E-2</c:v>
                </c:pt>
                <c:pt idx="36">
                  <c:v>6.4237288135593221E-2</c:v>
                </c:pt>
                <c:pt idx="37">
                  <c:v>6.4957954767994583E-2</c:v>
                </c:pt>
                <c:pt idx="38">
                  <c:v>6.4996782629742664E-2</c:v>
                </c:pt>
                <c:pt idx="39">
                  <c:v>6.5171030749665765E-2</c:v>
                </c:pt>
                <c:pt idx="40">
                  <c:v>6.4873967549651176E-2</c:v>
                </c:pt>
                <c:pt idx="41">
                  <c:v>6.5008362596869526E-2</c:v>
                </c:pt>
                <c:pt idx="42">
                  <c:v>6.5133829163270943E-2</c:v>
                </c:pt>
                <c:pt idx="43">
                  <c:v>6.7210360998882224E-2</c:v>
                </c:pt>
                <c:pt idx="44">
                  <c:v>6.6396436469799577E-2</c:v>
                </c:pt>
                <c:pt idx="45">
                  <c:v>6.6547514192216939E-2</c:v>
                </c:pt>
                <c:pt idx="46">
                  <c:v>6.6774064153824253E-2</c:v>
                </c:pt>
                <c:pt idx="47">
                  <c:v>6.8032249606712114E-2</c:v>
                </c:pt>
                <c:pt idx="48">
                  <c:v>6.7214934471571633E-2</c:v>
                </c:pt>
                <c:pt idx="49">
                  <c:v>6.7080605637304225E-2</c:v>
                </c:pt>
                <c:pt idx="50">
                  <c:v>6.7046352305823814E-2</c:v>
                </c:pt>
                <c:pt idx="51">
                  <c:v>6.8572028862757456E-2</c:v>
                </c:pt>
                <c:pt idx="52">
                  <c:v>6.9458473058327613E-2</c:v>
                </c:pt>
                <c:pt idx="53">
                  <c:v>6.8478209642561391E-2</c:v>
                </c:pt>
                <c:pt idx="54">
                  <c:v>6.7849075545888066E-2</c:v>
                </c:pt>
                <c:pt idx="55">
                  <c:v>6.8181818181818177E-2</c:v>
                </c:pt>
                <c:pt idx="56">
                  <c:v>6.8488509965558123E-2</c:v>
                </c:pt>
                <c:pt idx="57">
                  <c:v>6.923121339073196E-2</c:v>
                </c:pt>
                <c:pt idx="58">
                  <c:v>6.9764578567771948E-2</c:v>
                </c:pt>
                <c:pt idx="59">
                  <c:v>6.9982468670865522E-2</c:v>
                </c:pt>
                <c:pt idx="60">
                  <c:v>7.0845079735277677E-2</c:v>
                </c:pt>
                <c:pt idx="61">
                  <c:v>7.158935352505541E-2</c:v>
                </c:pt>
                <c:pt idx="62">
                  <c:v>7.2672583033879426E-2</c:v>
                </c:pt>
                <c:pt idx="63">
                  <c:v>7.3220376963872222E-2</c:v>
                </c:pt>
                <c:pt idx="64">
                  <c:v>7.460193459469415E-2</c:v>
                </c:pt>
                <c:pt idx="65">
                  <c:v>7.4176673550908345E-2</c:v>
                </c:pt>
                <c:pt idx="66">
                  <c:v>7.365474010424003E-2</c:v>
                </c:pt>
                <c:pt idx="67">
                  <c:v>7.3960176137647493E-2</c:v>
                </c:pt>
                <c:pt idx="68">
                  <c:v>7.5019130801910444E-2</c:v>
                </c:pt>
                <c:pt idx="69">
                  <c:v>7.4831306315406687E-2</c:v>
                </c:pt>
                <c:pt idx="70">
                  <c:v>7.5466006809885577E-2</c:v>
                </c:pt>
                <c:pt idx="71">
                  <c:v>7.488748785661889E-2</c:v>
                </c:pt>
                <c:pt idx="72">
                  <c:v>7.4928332374745818E-2</c:v>
                </c:pt>
                <c:pt idx="73">
                  <c:v>7.4529885829415721E-2</c:v>
                </c:pt>
                <c:pt idx="74">
                  <c:v>7.4750185945736181E-2</c:v>
                </c:pt>
                <c:pt idx="75">
                  <c:v>7.5256955169700726E-2</c:v>
                </c:pt>
                <c:pt idx="76">
                  <c:v>7.6388224030636664E-2</c:v>
                </c:pt>
                <c:pt idx="77">
                  <c:v>7.5897585604197779E-2</c:v>
                </c:pt>
                <c:pt idx="78">
                  <c:v>7.6174582267307542E-2</c:v>
                </c:pt>
                <c:pt idx="79">
                  <c:v>7.5893732836406436E-2</c:v>
                </c:pt>
                <c:pt idx="80">
                  <c:v>7.5400124271888733E-2</c:v>
                </c:pt>
                <c:pt idx="81">
                  <c:v>7.4958762523598135E-2</c:v>
                </c:pt>
                <c:pt idx="82">
                  <c:v>7.5113387591783723E-2</c:v>
                </c:pt>
                <c:pt idx="83">
                  <c:v>7.4672573287257626E-2</c:v>
                </c:pt>
                <c:pt idx="84">
                  <c:v>7.3806990771719191E-2</c:v>
                </c:pt>
                <c:pt idx="85">
                  <c:v>7.3798451046549543E-2</c:v>
                </c:pt>
                <c:pt idx="86">
                  <c:v>7.3474154216039839E-2</c:v>
                </c:pt>
                <c:pt idx="87">
                  <c:v>7.3885207715062851E-2</c:v>
                </c:pt>
                <c:pt idx="88">
                  <c:v>7.3798456379256416E-2</c:v>
                </c:pt>
                <c:pt idx="89">
                  <c:v>7.363151594297529E-2</c:v>
                </c:pt>
                <c:pt idx="90">
                  <c:v>7.3237408373564378E-2</c:v>
                </c:pt>
                <c:pt idx="91">
                  <c:v>7.3305930387974436E-2</c:v>
                </c:pt>
                <c:pt idx="92">
                  <c:v>7.2998196614762131E-2</c:v>
                </c:pt>
                <c:pt idx="93">
                  <c:v>7.3184240705458939E-2</c:v>
                </c:pt>
                <c:pt idx="94">
                  <c:v>7.3159569820897385E-2</c:v>
                </c:pt>
                <c:pt idx="95">
                  <c:v>7.3449153045519522E-2</c:v>
                </c:pt>
                <c:pt idx="96">
                  <c:v>7.3599745629104277E-2</c:v>
                </c:pt>
                <c:pt idx="97">
                  <c:v>7.3843675560810923E-2</c:v>
                </c:pt>
                <c:pt idx="98">
                  <c:v>7.4108578930573141E-2</c:v>
                </c:pt>
                <c:pt idx="99">
                  <c:v>7.4705537987916376E-2</c:v>
                </c:pt>
                <c:pt idx="100">
                  <c:v>7.5897502752861695E-2</c:v>
                </c:pt>
                <c:pt idx="101">
                  <c:v>7.5698467301330341E-2</c:v>
                </c:pt>
                <c:pt idx="102">
                  <c:v>7.5798654247859087E-2</c:v>
                </c:pt>
                <c:pt idx="103">
                  <c:v>7.5599138875523234E-2</c:v>
                </c:pt>
                <c:pt idx="104">
                  <c:v>7.5363662758637762E-2</c:v>
                </c:pt>
                <c:pt idx="105">
                  <c:v>7.5119052206177345E-2</c:v>
                </c:pt>
                <c:pt idx="106">
                  <c:v>7.4886650848213374E-2</c:v>
                </c:pt>
                <c:pt idx="107">
                  <c:v>7.5065710845067551E-2</c:v>
                </c:pt>
                <c:pt idx="108">
                  <c:v>7.5235616270842978E-2</c:v>
                </c:pt>
                <c:pt idx="109">
                  <c:v>7.5316191918075037E-2</c:v>
                </c:pt>
                <c:pt idx="110">
                  <c:v>7.5124597360515896E-2</c:v>
                </c:pt>
                <c:pt idx="111">
                  <c:v>7.5722211681118146E-2</c:v>
                </c:pt>
                <c:pt idx="112">
                  <c:v>7.6111906177979333E-2</c:v>
                </c:pt>
                <c:pt idx="113">
                  <c:v>7.61348055134589E-2</c:v>
                </c:pt>
                <c:pt idx="114">
                  <c:v>7.6511555163023479E-2</c:v>
                </c:pt>
                <c:pt idx="115">
                  <c:v>7.6332665285073098E-2</c:v>
                </c:pt>
                <c:pt idx="116">
                  <c:v>7.6161412036720971E-2</c:v>
                </c:pt>
                <c:pt idx="117">
                  <c:v>7.6202500149750954E-2</c:v>
                </c:pt>
                <c:pt idx="118">
                  <c:v>7.6118427631563651E-2</c:v>
                </c:pt>
                <c:pt idx="119">
                  <c:v>7.6099485570803885E-2</c:v>
                </c:pt>
                <c:pt idx="120">
                  <c:v>7.713496794063375E-2</c:v>
                </c:pt>
                <c:pt idx="121">
                  <c:v>7.7028521277450829E-2</c:v>
                </c:pt>
                <c:pt idx="122">
                  <c:v>7.7487200168326553E-2</c:v>
                </c:pt>
                <c:pt idx="123">
                  <c:v>7.8081218628809665E-2</c:v>
                </c:pt>
                <c:pt idx="124">
                  <c:v>7.8705863313119392E-2</c:v>
                </c:pt>
                <c:pt idx="125">
                  <c:v>7.865758237333953E-2</c:v>
                </c:pt>
                <c:pt idx="126">
                  <c:v>7.8665102788784441E-2</c:v>
                </c:pt>
                <c:pt idx="127">
                  <c:v>7.8340273314143588E-2</c:v>
                </c:pt>
                <c:pt idx="128">
                  <c:v>7.8097165614303438E-2</c:v>
                </c:pt>
                <c:pt idx="129">
                  <c:v>7.8466105841613967E-2</c:v>
                </c:pt>
                <c:pt idx="130">
                  <c:v>7.8542983239661579E-2</c:v>
                </c:pt>
                <c:pt idx="131">
                  <c:v>7.9402566054199653E-2</c:v>
                </c:pt>
                <c:pt idx="132">
                  <c:v>7.9654168877495934E-2</c:v>
                </c:pt>
                <c:pt idx="133">
                  <c:v>7.9411551758466523E-2</c:v>
                </c:pt>
                <c:pt idx="134">
                  <c:v>7.952811983091343E-2</c:v>
                </c:pt>
                <c:pt idx="135">
                  <c:v>7.9523821176009979E-2</c:v>
                </c:pt>
                <c:pt idx="136">
                  <c:v>8.0529719150996687E-2</c:v>
                </c:pt>
                <c:pt idx="137">
                  <c:v>8.0583488928678157E-2</c:v>
                </c:pt>
                <c:pt idx="138">
                  <c:v>8.0554157572753415E-2</c:v>
                </c:pt>
                <c:pt idx="139">
                  <c:v>8.0246728223606831E-2</c:v>
                </c:pt>
                <c:pt idx="140">
                  <c:v>8.0016278584868455E-2</c:v>
                </c:pt>
                <c:pt idx="141">
                  <c:v>8.0440761491902504E-2</c:v>
                </c:pt>
                <c:pt idx="142">
                  <c:v>8.0422792934921078E-2</c:v>
                </c:pt>
                <c:pt idx="143">
                  <c:v>8.0943708779619511E-2</c:v>
                </c:pt>
                <c:pt idx="144">
                  <c:v>8.0523954835975756E-2</c:v>
                </c:pt>
                <c:pt idx="145">
                  <c:v>8.0308517607505278E-2</c:v>
                </c:pt>
                <c:pt idx="146">
                  <c:v>8.0605033578108332E-2</c:v>
                </c:pt>
                <c:pt idx="147">
                  <c:v>8.1534927712471283E-2</c:v>
                </c:pt>
                <c:pt idx="148">
                  <c:v>8.1786242087945799E-2</c:v>
                </c:pt>
                <c:pt idx="149">
                  <c:v>8.1100930959287901E-2</c:v>
                </c:pt>
                <c:pt idx="150">
                  <c:v>8.0949251920744036E-2</c:v>
                </c:pt>
                <c:pt idx="151">
                  <c:v>8.0926305928536377E-2</c:v>
                </c:pt>
                <c:pt idx="152">
                  <c:v>8.1092801387684307E-2</c:v>
                </c:pt>
                <c:pt idx="153">
                  <c:v>8.1344858837430742E-2</c:v>
                </c:pt>
                <c:pt idx="154">
                  <c:v>8.1484262889643749E-2</c:v>
                </c:pt>
                <c:pt idx="155">
                  <c:v>8.1757239615430244E-2</c:v>
                </c:pt>
                <c:pt idx="156">
                  <c:v>8.1212835184561877E-2</c:v>
                </c:pt>
                <c:pt idx="157">
                  <c:v>8.1008613198103555E-2</c:v>
                </c:pt>
                <c:pt idx="158">
                  <c:v>8.1071973621183263E-2</c:v>
                </c:pt>
                <c:pt idx="159">
                  <c:v>8.1120549517579577E-2</c:v>
                </c:pt>
                <c:pt idx="160">
                  <c:v>8.2189816517765302E-2</c:v>
                </c:pt>
                <c:pt idx="161">
                  <c:v>8.2186199010695363E-2</c:v>
                </c:pt>
                <c:pt idx="162">
                  <c:v>8.177764787821501E-2</c:v>
                </c:pt>
                <c:pt idx="163">
                  <c:v>8.1832928322384577E-2</c:v>
                </c:pt>
                <c:pt idx="164">
                  <c:v>8.1927168204977432E-2</c:v>
                </c:pt>
                <c:pt idx="165">
                  <c:v>8.2243346007604565E-2</c:v>
                </c:pt>
                <c:pt idx="166">
                  <c:v>8.2554736170838985E-2</c:v>
                </c:pt>
                <c:pt idx="167">
                  <c:v>8.2739799191686295E-2</c:v>
                </c:pt>
                <c:pt idx="168">
                  <c:v>8.2714169486803657E-2</c:v>
                </c:pt>
                <c:pt idx="169">
                  <c:v>8.2873464581232348E-2</c:v>
                </c:pt>
                <c:pt idx="170">
                  <c:v>8.2492348938968563E-2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Sheet3!$A$44</c:f>
              <c:strCache>
                <c:ptCount val="1"/>
                <c:pt idx="0">
                  <c:v>West</c:v>
                </c:pt>
              </c:strCache>
            </c:strRef>
          </c:tx>
          <c:marker>
            <c:symbol val="none"/>
          </c:marker>
          <c:cat>
            <c:strRef>
              <c:f>Sheet3!$B$41:$FP$41</c:f>
              <c:strCache>
                <c:ptCount val="171"/>
                <c:pt idx="0">
                  <c:v>2002</c:v>
                </c:pt>
                <c:pt idx="1">
                  <c:v>2002M07</c:v>
                </c:pt>
                <c:pt idx="2">
                  <c:v>2002M08</c:v>
                </c:pt>
                <c:pt idx="3">
                  <c:v>2002M09</c:v>
                </c:pt>
                <c:pt idx="4">
                  <c:v>2002M10</c:v>
                </c:pt>
                <c:pt idx="5">
                  <c:v>2002M11</c:v>
                </c:pt>
                <c:pt idx="6">
                  <c:v>2002M12</c:v>
                </c:pt>
                <c:pt idx="7">
                  <c:v>2003M01</c:v>
                </c:pt>
                <c:pt idx="8">
                  <c:v>2003M02</c:v>
                </c:pt>
                <c:pt idx="9">
                  <c:v>2003M03</c:v>
                </c:pt>
                <c:pt idx="10">
                  <c:v>2003M04</c:v>
                </c:pt>
                <c:pt idx="11">
                  <c:v>2003M05</c:v>
                </c:pt>
                <c:pt idx="12">
                  <c:v>2003</c:v>
                </c:pt>
                <c:pt idx="13">
                  <c:v>2003M07</c:v>
                </c:pt>
                <c:pt idx="14">
                  <c:v>2003M08</c:v>
                </c:pt>
                <c:pt idx="15">
                  <c:v>2003M09</c:v>
                </c:pt>
                <c:pt idx="16">
                  <c:v>2003M10</c:v>
                </c:pt>
                <c:pt idx="17">
                  <c:v>2003M11</c:v>
                </c:pt>
                <c:pt idx="18">
                  <c:v>2003M12</c:v>
                </c:pt>
                <c:pt idx="19">
                  <c:v>2004M01</c:v>
                </c:pt>
                <c:pt idx="20">
                  <c:v>2004M02</c:v>
                </c:pt>
                <c:pt idx="21">
                  <c:v>2004M03</c:v>
                </c:pt>
                <c:pt idx="22">
                  <c:v>2004M04</c:v>
                </c:pt>
                <c:pt idx="23">
                  <c:v>2004M05</c:v>
                </c:pt>
                <c:pt idx="24">
                  <c:v>2004</c:v>
                </c:pt>
                <c:pt idx="25">
                  <c:v>2004M07</c:v>
                </c:pt>
                <c:pt idx="26">
                  <c:v>2004M08</c:v>
                </c:pt>
                <c:pt idx="27">
                  <c:v>2004M09</c:v>
                </c:pt>
                <c:pt idx="28">
                  <c:v>2004M10</c:v>
                </c:pt>
                <c:pt idx="29">
                  <c:v>2004M11</c:v>
                </c:pt>
                <c:pt idx="30">
                  <c:v>2004M12</c:v>
                </c:pt>
                <c:pt idx="31">
                  <c:v>2005M01</c:v>
                </c:pt>
                <c:pt idx="32">
                  <c:v>2005M02</c:v>
                </c:pt>
                <c:pt idx="33">
                  <c:v>2005M03</c:v>
                </c:pt>
                <c:pt idx="34">
                  <c:v>2005M04</c:v>
                </c:pt>
                <c:pt idx="35">
                  <c:v>2005M05</c:v>
                </c:pt>
                <c:pt idx="36">
                  <c:v>2005</c:v>
                </c:pt>
                <c:pt idx="37">
                  <c:v>2005M07</c:v>
                </c:pt>
                <c:pt idx="38">
                  <c:v>2005M08</c:v>
                </c:pt>
                <c:pt idx="39">
                  <c:v>2005M09</c:v>
                </c:pt>
                <c:pt idx="40">
                  <c:v>2005M10</c:v>
                </c:pt>
                <c:pt idx="41">
                  <c:v>2005M11</c:v>
                </c:pt>
                <c:pt idx="42">
                  <c:v>2005M12</c:v>
                </c:pt>
                <c:pt idx="43">
                  <c:v>2006M01</c:v>
                </c:pt>
                <c:pt idx="44">
                  <c:v>2006M02</c:v>
                </c:pt>
                <c:pt idx="45">
                  <c:v>2006M03</c:v>
                </c:pt>
                <c:pt idx="46">
                  <c:v>2006M04</c:v>
                </c:pt>
                <c:pt idx="47">
                  <c:v>2006M05</c:v>
                </c:pt>
                <c:pt idx="48">
                  <c:v>2006</c:v>
                </c:pt>
                <c:pt idx="49">
                  <c:v>2006M07</c:v>
                </c:pt>
                <c:pt idx="50">
                  <c:v>2006M08</c:v>
                </c:pt>
                <c:pt idx="51">
                  <c:v>2006M09</c:v>
                </c:pt>
                <c:pt idx="52">
                  <c:v>2006M10</c:v>
                </c:pt>
                <c:pt idx="53">
                  <c:v>2006M11</c:v>
                </c:pt>
                <c:pt idx="54">
                  <c:v>2006M12</c:v>
                </c:pt>
                <c:pt idx="55">
                  <c:v>2007M01</c:v>
                </c:pt>
                <c:pt idx="56">
                  <c:v>2007M02</c:v>
                </c:pt>
                <c:pt idx="57">
                  <c:v>2007M03</c:v>
                </c:pt>
                <c:pt idx="58">
                  <c:v>2007M04</c:v>
                </c:pt>
                <c:pt idx="59">
                  <c:v>2007M05</c:v>
                </c:pt>
                <c:pt idx="60">
                  <c:v>2007</c:v>
                </c:pt>
                <c:pt idx="61">
                  <c:v>2007M07</c:v>
                </c:pt>
                <c:pt idx="62">
                  <c:v>2007M08</c:v>
                </c:pt>
                <c:pt idx="63">
                  <c:v>2007M09</c:v>
                </c:pt>
                <c:pt idx="64">
                  <c:v>2007M10</c:v>
                </c:pt>
                <c:pt idx="65">
                  <c:v>2007M11</c:v>
                </c:pt>
                <c:pt idx="66">
                  <c:v>2007M12</c:v>
                </c:pt>
                <c:pt idx="67">
                  <c:v>2008M01</c:v>
                </c:pt>
                <c:pt idx="68">
                  <c:v>2008M02</c:v>
                </c:pt>
                <c:pt idx="69">
                  <c:v>2008M03</c:v>
                </c:pt>
                <c:pt idx="70">
                  <c:v>2008M04</c:v>
                </c:pt>
                <c:pt idx="71">
                  <c:v>2008M05</c:v>
                </c:pt>
                <c:pt idx="72">
                  <c:v>2008</c:v>
                </c:pt>
                <c:pt idx="73">
                  <c:v>2008M07</c:v>
                </c:pt>
                <c:pt idx="74">
                  <c:v>2008M08</c:v>
                </c:pt>
                <c:pt idx="75">
                  <c:v>2008M09</c:v>
                </c:pt>
                <c:pt idx="76">
                  <c:v>2008M10</c:v>
                </c:pt>
                <c:pt idx="77">
                  <c:v>2008M11</c:v>
                </c:pt>
                <c:pt idx="78">
                  <c:v>2008M12</c:v>
                </c:pt>
                <c:pt idx="79">
                  <c:v>2009M01</c:v>
                </c:pt>
                <c:pt idx="80">
                  <c:v>2009M02</c:v>
                </c:pt>
                <c:pt idx="81">
                  <c:v>2009M03</c:v>
                </c:pt>
                <c:pt idx="82">
                  <c:v>2009M04</c:v>
                </c:pt>
                <c:pt idx="83">
                  <c:v>2009M05</c:v>
                </c:pt>
                <c:pt idx="84">
                  <c:v>2009</c:v>
                </c:pt>
                <c:pt idx="85">
                  <c:v>2009M07</c:v>
                </c:pt>
                <c:pt idx="86">
                  <c:v>2009M08</c:v>
                </c:pt>
                <c:pt idx="87">
                  <c:v>2009M09</c:v>
                </c:pt>
                <c:pt idx="88">
                  <c:v>2009M10</c:v>
                </c:pt>
                <c:pt idx="89">
                  <c:v>2009M11</c:v>
                </c:pt>
                <c:pt idx="90">
                  <c:v>2009M12</c:v>
                </c:pt>
                <c:pt idx="91">
                  <c:v>2010M01</c:v>
                </c:pt>
                <c:pt idx="92">
                  <c:v>2010M02</c:v>
                </c:pt>
                <c:pt idx="93">
                  <c:v>2010M03</c:v>
                </c:pt>
                <c:pt idx="94">
                  <c:v>2010M04</c:v>
                </c:pt>
                <c:pt idx="95">
                  <c:v>2010M05</c:v>
                </c:pt>
                <c:pt idx="96">
                  <c:v>2010</c:v>
                </c:pt>
                <c:pt idx="97">
                  <c:v>2010M07</c:v>
                </c:pt>
                <c:pt idx="98">
                  <c:v>2010M08</c:v>
                </c:pt>
                <c:pt idx="99">
                  <c:v>2010M09</c:v>
                </c:pt>
                <c:pt idx="100">
                  <c:v>2010M10</c:v>
                </c:pt>
                <c:pt idx="101">
                  <c:v>2010M11</c:v>
                </c:pt>
                <c:pt idx="102">
                  <c:v>2010M12</c:v>
                </c:pt>
                <c:pt idx="103">
                  <c:v>2011M01</c:v>
                </c:pt>
                <c:pt idx="104">
                  <c:v>2011M02</c:v>
                </c:pt>
                <c:pt idx="105">
                  <c:v>2011M03</c:v>
                </c:pt>
                <c:pt idx="106">
                  <c:v>2011M04</c:v>
                </c:pt>
                <c:pt idx="107">
                  <c:v>2011M05</c:v>
                </c:pt>
                <c:pt idx="108">
                  <c:v>2011</c:v>
                </c:pt>
                <c:pt idx="109">
                  <c:v>2011M07</c:v>
                </c:pt>
                <c:pt idx="110">
                  <c:v>2011M08</c:v>
                </c:pt>
                <c:pt idx="111">
                  <c:v>2011M09</c:v>
                </c:pt>
                <c:pt idx="112">
                  <c:v>2011M10</c:v>
                </c:pt>
                <c:pt idx="113">
                  <c:v>2011M11</c:v>
                </c:pt>
                <c:pt idx="114">
                  <c:v>2011M12</c:v>
                </c:pt>
                <c:pt idx="115">
                  <c:v>2012M01</c:v>
                </c:pt>
                <c:pt idx="116">
                  <c:v>2012M02</c:v>
                </c:pt>
                <c:pt idx="117">
                  <c:v>2012M03</c:v>
                </c:pt>
                <c:pt idx="118">
                  <c:v>2012M04</c:v>
                </c:pt>
                <c:pt idx="119">
                  <c:v>2012M05</c:v>
                </c:pt>
                <c:pt idx="120">
                  <c:v>2012</c:v>
                </c:pt>
                <c:pt idx="121">
                  <c:v>2012M07</c:v>
                </c:pt>
                <c:pt idx="122">
                  <c:v>2012M08</c:v>
                </c:pt>
                <c:pt idx="123">
                  <c:v>2012M09</c:v>
                </c:pt>
                <c:pt idx="124">
                  <c:v>2012M10</c:v>
                </c:pt>
                <c:pt idx="125">
                  <c:v>2012M11</c:v>
                </c:pt>
                <c:pt idx="126">
                  <c:v>2012M12</c:v>
                </c:pt>
                <c:pt idx="127">
                  <c:v>2013M01</c:v>
                </c:pt>
                <c:pt idx="128">
                  <c:v>2013M02</c:v>
                </c:pt>
                <c:pt idx="129">
                  <c:v>2013M03</c:v>
                </c:pt>
                <c:pt idx="130">
                  <c:v>2013M04</c:v>
                </c:pt>
                <c:pt idx="131">
                  <c:v>2013M05</c:v>
                </c:pt>
                <c:pt idx="132">
                  <c:v>2013</c:v>
                </c:pt>
                <c:pt idx="133">
                  <c:v>2013M07</c:v>
                </c:pt>
                <c:pt idx="134">
                  <c:v>2013M08</c:v>
                </c:pt>
                <c:pt idx="135">
                  <c:v>2013M09</c:v>
                </c:pt>
                <c:pt idx="136">
                  <c:v>2013M10</c:v>
                </c:pt>
                <c:pt idx="137">
                  <c:v>2013M11</c:v>
                </c:pt>
                <c:pt idx="138">
                  <c:v>2013M12</c:v>
                </c:pt>
                <c:pt idx="139">
                  <c:v>2014M01</c:v>
                </c:pt>
                <c:pt idx="140">
                  <c:v>2014M02</c:v>
                </c:pt>
                <c:pt idx="141">
                  <c:v>2014M03</c:v>
                </c:pt>
                <c:pt idx="142">
                  <c:v>2014M04</c:v>
                </c:pt>
                <c:pt idx="143">
                  <c:v>2014M05</c:v>
                </c:pt>
                <c:pt idx="144">
                  <c:v>2014</c:v>
                </c:pt>
                <c:pt idx="145">
                  <c:v>2014M07</c:v>
                </c:pt>
                <c:pt idx="146">
                  <c:v>2014M08</c:v>
                </c:pt>
                <c:pt idx="147">
                  <c:v>2014M09</c:v>
                </c:pt>
                <c:pt idx="148">
                  <c:v>2014M10</c:v>
                </c:pt>
                <c:pt idx="149">
                  <c:v>2014M11</c:v>
                </c:pt>
                <c:pt idx="150">
                  <c:v>2014M12</c:v>
                </c:pt>
                <c:pt idx="151">
                  <c:v>2015M01</c:v>
                </c:pt>
                <c:pt idx="152">
                  <c:v>2015M02</c:v>
                </c:pt>
                <c:pt idx="153">
                  <c:v>2015M03</c:v>
                </c:pt>
                <c:pt idx="154">
                  <c:v>2015M04</c:v>
                </c:pt>
                <c:pt idx="155">
                  <c:v>2015M05</c:v>
                </c:pt>
                <c:pt idx="156">
                  <c:v>2015</c:v>
                </c:pt>
                <c:pt idx="157">
                  <c:v>2015M07</c:v>
                </c:pt>
                <c:pt idx="158">
                  <c:v>2015M08</c:v>
                </c:pt>
                <c:pt idx="159">
                  <c:v>2015M09</c:v>
                </c:pt>
                <c:pt idx="160">
                  <c:v>2015M10</c:v>
                </c:pt>
                <c:pt idx="161">
                  <c:v>2015M11</c:v>
                </c:pt>
                <c:pt idx="162">
                  <c:v>2015M12</c:v>
                </c:pt>
                <c:pt idx="163">
                  <c:v>2016M01</c:v>
                </c:pt>
                <c:pt idx="164">
                  <c:v>2016M02</c:v>
                </c:pt>
                <c:pt idx="165">
                  <c:v>2016M03</c:v>
                </c:pt>
                <c:pt idx="166">
                  <c:v>2016M04</c:v>
                </c:pt>
                <c:pt idx="167">
                  <c:v>2016M05</c:v>
                </c:pt>
                <c:pt idx="168">
                  <c:v>2016</c:v>
                </c:pt>
                <c:pt idx="169">
                  <c:v>2016M07</c:v>
                </c:pt>
                <c:pt idx="170">
                  <c:v>2016M08</c:v>
                </c:pt>
              </c:strCache>
            </c:strRef>
          </c:cat>
          <c:val>
            <c:numRef>
              <c:f>Sheet3!$B$44:$FP$44</c:f>
              <c:numCache>
                <c:formatCode>0%</c:formatCode>
                <c:ptCount val="171"/>
                <c:pt idx="0">
                  <c:v>0.10639955684605878</c:v>
                </c:pt>
                <c:pt idx="1">
                  <c:v>0.10683447802995967</c:v>
                </c:pt>
                <c:pt idx="2">
                  <c:v>0.10671053162252324</c:v>
                </c:pt>
                <c:pt idx="3">
                  <c:v>0.1053818325982457</c:v>
                </c:pt>
                <c:pt idx="4">
                  <c:v>0.10566497152930136</c:v>
                </c:pt>
                <c:pt idx="5">
                  <c:v>0.1057326205905343</c:v>
                </c:pt>
                <c:pt idx="6">
                  <c:v>0.10387499849526309</c:v>
                </c:pt>
                <c:pt idx="7">
                  <c:v>0.10122963544443207</c:v>
                </c:pt>
                <c:pt idx="8">
                  <c:v>0.10058695170192655</c:v>
                </c:pt>
                <c:pt idx="9">
                  <c:v>0.10047661833046728</c:v>
                </c:pt>
                <c:pt idx="10">
                  <c:v>9.8783198783198786E-2</c:v>
                </c:pt>
                <c:pt idx="11">
                  <c:v>0.10105054032088137</c:v>
                </c:pt>
                <c:pt idx="12">
                  <c:v>0.10144951982547286</c:v>
                </c:pt>
                <c:pt idx="13">
                  <c:v>0.10089675217177954</c:v>
                </c:pt>
                <c:pt idx="14">
                  <c:v>0.1008588191639823</c:v>
                </c:pt>
                <c:pt idx="15">
                  <c:v>9.7879664211869666E-2</c:v>
                </c:pt>
                <c:pt idx="16">
                  <c:v>9.8906047360584087E-2</c:v>
                </c:pt>
                <c:pt idx="17">
                  <c:v>9.8941905057098226E-2</c:v>
                </c:pt>
                <c:pt idx="18">
                  <c:v>9.8725703969426273E-2</c:v>
                </c:pt>
                <c:pt idx="19">
                  <c:v>9.7857662623403563E-2</c:v>
                </c:pt>
                <c:pt idx="20">
                  <c:v>9.7379380454810635E-2</c:v>
                </c:pt>
                <c:pt idx="21">
                  <c:v>9.6873519658929416E-2</c:v>
                </c:pt>
                <c:pt idx="22">
                  <c:v>9.695129357463865E-2</c:v>
                </c:pt>
                <c:pt idx="23">
                  <c:v>9.8239201837354601E-2</c:v>
                </c:pt>
                <c:pt idx="24">
                  <c:v>9.9235285761636441E-2</c:v>
                </c:pt>
                <c:pt idx="25">
                  <c:v>0.10019661861059938</c:v>
                </c:pt>
                <c:pt idx="26">
                  <c:v>0.10088387860035491</c:v>
                </c:pt>
                <c:pt idx="27">
                  <c:v>9.9310757419017112E-2</c:v>
                </c:pt>
                <c:pt idx="28">
                  <c:v>9.8639018240757423E-2</c:v>
                </c:pt>
                <c:pt idx="29">
                  <c:v>9.8640485371727885E-2</c:v>
                </c:pt>
                <c:pt idx="30">
                  <c:v>9.7490177312109613E-2</c:v>
                </c:pt>
                <c:pt idx="31">
                  <c:v>9.8067184492628148E-2</c:v>
                </c:pt>
                <c:pt idx="32">
                  <c:v>9.8008811905527293E-2</c:v>
                </c:pt>
                <c:pt idx="33">
                  <c:v>9.781512605042017E-2</c:v>
                </c:pt>
                <c:pt idx="34">
                  <c:v>9.7151412421926014E-2</c:v>
                </c:pt>
                <c:pt idx="35">
                  <c:v>9.8199249466272398E-2</c:v>
                </c:pt>
                <c:pt idx="36">
                  <c:v>9.8210922787193969E-2</c:v>
                </c:pt>
                <c:pt idx="37">
                  <c:v>9.9264727700004149E-2</c:v>
                </c:pt>
                <c:pt idx="38">
                  <c:v>9.9608602480621991E-2</c:v>
                </c:pt>
                <c:pt idx="39">
                  <c:v>9.699677177421985E-2</c:v>
                </c:pt>
                <c:pt idx="40">
                  <c:v>9.7063697842880436E-2</c:v>
                </c:pt>
                <c:pt idx="41">
                  <c:v>9.6812884396260485E-2</c:v>
                </c:pt>
                <c:pt idx="42">
                  <c:v>9.6102879364447835E-2</c:v>
                </c:pt>
                <c:pt idx="43">
                  <c:v>9.4936274111865324E-2</c:v>
                </c:pt>
                <c:pt idx="44">
                  <c:v>9.5127711960505457E-2</c:v>
                </c:pt>
                <c:pt idx="45">
                  <c:v>9.5111962608410539E-2</c:v>
                </c:pt>
                <c:pt idx="46">
                  <c:v>9.4141014194583539E-2</c:v>
                </c:pt>
                <c:pt idx="47">
                  <c:v>9.5654168851599372E-2</c:v>
                </c:pt>
                <c:pt idx="48">
                  <c:v>9.6370025573565402E-2</c:v>
                </c:pt>
                <c:pt idx="49">
                  <c:v>9.6184579688184391E-2</c:v>
                </c:pt>
                <c:pt idx="50">
                  <c:v>9.7108729232256774E-2</c:v>
                </c:pt>
                <c:pt idx="51">
                  <c:v>9.528124117735888E-2</c:v>
                </c:pt>
                <c:pt idx="52">
                  <c:v>9.5235209351810707E-2</c:v>
                </c:pt>
                <c:pt idx="53">
                  <c:v>9.674878306593325E-2</c:v>
                </c:pt>
                <c:pt idx="54">
                  <c:v>9.6795783485317491E-2</c:v>
                </c:pt>
                <c:pt idx="55">
                  <c:v>9.6679096956258814E-2</c:v>
                </c:pt>
                <c:pt idx="56">
                  <c:v>9.6939127598040145E-2</c:v>
                </c:pt>
                <c:pt idx="57">
                  <c:v>9.7043029723678217E-2</c:v>
                </c:pt>
                <c:pt idx="58">
                  <c:v>9.6144998347578711E-2</c:v>
                </c:pt>
                <c:pt idx="59">
                  <c:v>9.7097591065515229E-2</c:v>
                </c:pt>
                <c:pt idx="60">
                  <c:v>9.8303108263255654E-2</c:v>
                </c:pt>
                <c:pt idx="61">
                  <c:v>9.8537742062969308E-2</c:v>
                </c:pt>
                <c:pt idx="62">
                  <c:v>9.9215870865527023E-2</c:v>
                </c:pt>
                <c:pt idx="63">
                  <c:v>9.7396857804446874E-2</c:v>
                </c:pt>
                <c:pt idx="64">
                  <c:v>9.6367712719674301E-2</c:v>
                </c:pt>
                <c:pt idx="65">
                  <c:v>9.6257775689145578E-2</c:v>
                </c:pt>
                <c:pt idx="66">
                  <c:v>9.5999436540357794E-2</c:v>
                </c:pt>
                <c:pt idx="67">
                  <c:v>9.6655258502389096E-2</c:v>
                </c:pt>
                <c:pt idx="68">
                  <c:v>9.6567010581312507E-2</c:v>
                </c:pt>
                <c:pt idx="69">
                  <c:v>9.5781647743343162E-2</c:v>
                </c:pt>
                <c:pt idx="70">
                  <c:v>9.5946788821971593E-2</c:v>
                </c:pt>
                <c:pt idx="71">
                  <c:v>9.6477923828783285E-2</c:v>
                </c:pt>
                <c:pt idx="72">
                  <c:v>9.7354751348438254E-2</c:v>
                </c:pt>
                <c:pt idx="73">
                  <c:v>9.7603257219610481E-2</c:v>
                </c:pt>
                <c:pt idx="74">
                  <c:v>9.7678103676874822E-2</c:v>
                </c:pt>
                <c:pt idx="75">
                  <c:v>9.5705133275330229E-2</c:v>
                </c:pt>
                <c:pt idx="76">
                  <c:v>9.5955002393489711E-2</c:v>
                </c:pt>
                <c:pt idx="77">
                  <c:v>9.6852789598374178E-2</c:v>
                </c:pt>
                <c:pt idx="78">
                  <c:v>9.6231958016398986E-2</c:v>
                </c:pt>
                <c:pt idx="79">
                  <c:v>9.6229526284817582E-2</c:v>
                </c:pt>
                <c:pt idx="80">
                  <c:v>9.5533305149906517E-2</c:v>
                </c:pt>
                <c:pt idx="81">
                  <c:v>9.4728374363155232E-2</c:v>
                </c:pt>
                <c:pt idx="82">
                  <c:v>9.3671767798971392E-2</c:v>
                </c:pt>
                <c:pt idx="83">
                  <c:v>9.3351499743741975E-2</c:v>
                </c:pt>
                <c:pt idx="84">
                  <c:v>9.4477954662520278E-2</c:v>
                </c:pt>
                <c:pt idx="85">
                  <c:v>9.4958385462315664E-2</c:v>
                </c:pt>
                <c:pt idx="86">
                  <c:v>9.5458240311408787E-2</c:v>
                </c:pt>
                <c:pt idx="87">
                  <c:v>9.4859165328900041E-2</c:v>
                </c:pt>
                <c:pt idx="88">
                  <c:v>9.3398026706627196E-2</c:v>
                </c:pt>
                <c:pt idx="89">
                  <c:v>9.2574454964268874E-2</c:v>
                </c:pt>
                <c:pt idx="90">
                  <c:v>9.2725362669531033E-2</c:v>
                </c:pt>
                <c:pt idx="91">
                  <c:v>9.3546881007744845E-2</c:v>
                </c:pt>
                <c:pt idx="92">
                  <c:v>9.3222200862329394E-2</c:v>
                </c:pt>
                <c:pt idx="93">
                  <c:v>9.2480022798256123E-2</c:v>
                </c:pt>
                <c:pt idx="94">
                  <c:v>9.1749353413905235E-2</c:v>
                </c:pt>
                <c:pt idx="95">
                  <c:v>9.2160247715346574E-2</c:v>
                </c:pt>
                <c:pt idx="96">
                  <c:v>9.2470003223797809E-2</c:v>
                </c:pt>
                <c:pt idx="97">
                  <c:v>9.3165732695833975E-2</c:v>
                </c:pt>
                <c:pt idx="98">
                  <c:v>9.3197379439436484E-2</c:v>
                </c:pt>
                <c:pt idx="99">
                  <c:v>9.1920066362730188E-2</c:v>
                </c:pt>
                <c:pt idx="100">
                  <c:v>9.1609184431257609E-2</c:v>
                </c:pt>
                <c:pt idx="101">
                  <c:v>9.1877214695460258E-2</c:v>
                </c:pt>
                <c:pt idx="102">
                  <c:v>9.2321982982481426E-2</c:v>
                </c:pt>
                <c:pt idx="103">
                  <c:v>9.2850995195142283E-2</c:v>
                </c:pt>
                <c:pt idx="104">
                  <c:v>9.2647068753249504E-2</c:v>
                </c:pt>
                <c:pt idx="105">
                  <c:v>9.2413070923609397E-2</c:v>
                </c:pt>
                <c:pt idx="106">
                  <c:v>9.1953290822187991E-2</c:v>
                </c:pt>
                <c:pt idx="107">
                  <c:v>9.2457823729382438E-2</c:v>
                </c:pt>
                <c:pt idx="108">
                  <c:v>9.2578196651148165E-2</c:v>
                </c:pt>
                <c:pt idx="109">
                  <c:v>9.2624881986204083E-2</c:v>
                </c:pt>
                <c:pt idx="110">
                  <c:v>9.2699158848062541E-2</c:v>
                </c:pt>
                <c:pt idx="111">
                  <c:v>9.1004272576187414E-2</c:v>
                </c:pt>
                <c:pt idx="112">
                  <c:v>9.049048397888633E-2</c:v>
                </c:pt>
                <c:pt idx="113">
                  <c:v>9.0840311290206185E-2</c:v>
                </c:pt>
                <c:pt idx="114">
                  <c:v>9.1245308015014348E-2</c:v>
                </c:pt>
                <c:pt idx="115">
                  <c:v>9.1198824356387445E-2</c:v>
                </c:pt>
                <c:pt idx="116">
                  <c:v>9.1037772346400495E-2</c:v>
                </c:pt>
                <c:pt idx="117">
                  <c:v>9.0332078497145515E-2</c:v>
                </c:pt>
                <c:pt idx="118">
                  <c:v>8.9676535635963631E-2</c:v>
                </c:pt>
                <c:pt idx="119">
                  <c:v>8.9434913272365663E-2</c:v>
                </c:pt>
                <c:pt idx="120">
                  <c:v>8.9910039073044026E-2</c:v>
                </c:pt>
                <c:pt idx="121">
                  <c:v>9.0673288104222469E-2</c:v>
                </c:pt>
                <c:pt idx="122">
                  <c:v>9.1794957217000983E-2</c:v>
                </c:pt>
                <c:pt idx="123">
                  <c:v>9.0402599368791275E-2</c:v>
                </c:pt>
                <c:pt idx="124">
                  <c:v>9.0191635806288847E-2</c:v>
                </c:pt>
                <c:pt idx="125">
                  <c:v>9.1059416167198287E-2</c:v>
                </c:pt>
                <c:pt idx="126">
                  <c:v>9.2022570817000326E-2</c:v>
                </c:pt>
                <c:pt idx="127">
                  <c:v>9.156116964294031E-2</c:v>
                </c:pt>
                <c:pt idx="128">
                  <c:v>9.1844729012581727E-2</c:v>
                </c:pt>
                <c:pt idx="129">
                  <c:v>9.1788053297199634E-2</c:v>
                </c:pt>
                <c:pt idx="130">
                  <c:v>9.1342527293321485E-2</c:v>
                </c:pt>
                <c:pt idx="131">
                  <c:v>9.1500152938916904E-2</c:v>
                </c:pt>
                <c:pt idx="132">
                  <c:v>9.1545559161791357E-2</c:v>
                </c:pt>
                <c:pt idx="133">
                  <c:v>9.1869241768783819E-2</c:v>
                </c:pt>
                <c:pt idx="134">
                  <c:v>9.2039606689946707E-2</c:v>
                </c:pt>
                <c:pt idx="135">
                  <c:v>9.0586536814544746E-2</c:v>
                </c:pt>
                <c:pt idx="136">
                  <c:v>9.0819445565329671E-2</c:v>
                </c:pt>
                <c:pt idx="137">
                  <c:v>9.0769769122902022E-2</c:v>
                </c:pt>
                <c:pt idx="138">
                  <c:v>9.1289822488499303E-2</c:v>
                </c:pt>
                <c:pt idx="139">
                  <c:v>9.1116783024297474E-2</c:v>
                </c:pt>
                <c:pt idx="140">
                  <c:v>9.1160075263333737E-2</c:v>
                </c:pt>
                <c:pt idx="141">
                  <c:v>9.1020161949942752E-2</c:v>
                </c:pt>
                <c:pt idx="142">
                  <c:v>9.053451342009837E-2</c:v>
                </c:pt>
                <c:pt idx="143">
                  <c:v>9.083402784208415E-2</c:v>
                </c:pt>
                <c:pt idx="144">
                  <c:v>9.0859625939976887E-2</c:v>
                </c:pt>
                <c:pt idx="145">
                  <c:v>9.0755596207804407E-2</c:v>
                </c:pt>
                <c:pt idx="146">
                  <c:v>9.1350028243268683E-2</c:v>
                </c:pt>
                <c:pt idx="147">
                  <c:v>8.915011484934468E-2</c:v>
                </c:pt>
                <c:pt idx="148">
                  <c:v>8.9719209212837742E-2</c:v>
                </c:pt>
                <c:pt idx="149">
                  <c:v>9.0884085218362845E-2</c:v>
                </c:pt>
                <c:pt idx="150">
                  <c:v>9.1476838747360387E-2</c:v>
                </c:pt>
                <c:pt idx="151">
                  <c:v>9.1225409287594234E-2</c:v>
                </c:pt>
                <c:pt idx="152">
                  <c:v>9.1125916581250493E-2</c:v>
                </c:pt>
                <c:pt idx="153">
                  <c:v>9.1124711766797831E-2</c:v>
                </c:pt>
                <c:pt idx="154">
                  <c:v>9.0388326623994694E-2</c:v>
                </c:pt>
                <c:pt idx="155">
                  <c:v>9.0144748909970984E-2</c:v>
                </c:pt>
                <c:pt idx="156">
                  <c:v>9.0376416470324239E-2</c:v>
                </c:pt>
                <c:pt idx="157">
                  <c:v>9.1027093623153338E-2</c:v>
                </c:pt>
                <c:pt idx="158">
                  <c:v>9.1362274281767644E-2</c:v>
                </c:pt>
                <c:pt idx="159">
                  <c:v>8.9440837016715694E-2</c:v>
                </c:pt>
                <c:pt idx="160">
                  <c:v>8.9689956794703138E-2</c:v>
                </c:pt>
                <c:pt idx="161">
                  <c:v>9.0417769579198073E-2</c:v>
                </c:pt>
                <c:pt idx="162">
                  <c:v>9.1130416397194172E-2</c:v>
                </c:pt>
                <c:pt idx="163">
                  <c:v>9.1152323478412192E-2</c:v>
                </c:pt>
                <c:pt idx="164">
                  <c:v>9.074104771943213E-2</c:v>
                </c:pt>
                <c:pt idx="165">
                  <c:v>9.0785804816223073E-2</c:v>
                </c:pt>
                <c:pt idx="166">
                  <c:v>9.0563631309580256E-2</c:v>
                </c:pt>
                <c:pt idx="167">
                  <c:v>9.0269296780097638E-2</c:v>
                </c:pt>
                <c:pt idx="168">
                  <c:v>9.1046368433882169E-2</c:v>
                </c:pt>
                <c:pt idx="169">
                  <c:v>9.110099156263507E-2</c:v>
                </c:pt>
                <c:pt idx="170">
                  <c:v>9.1193059665629669E-2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Sheet3!$A$46</c:f>
              <c:strCache>
                <c:ptCount val="1"/>
                <c:pt idx="0">
                  <c:v>Dublin</c:v>
                </c:pt>
              </c:strCache>
            </c:strRef>
          </c:tx>
          <c:marker>
            <c:symbol val="none"/>
          </c:marker>
          <c:cat>
            <c:strRef>
              <c:f>Sheet3!$B$41:$FP$41</c:f>
              <c:strCache>
                <c:ptCount val="171"/>
                <c:pt idx="0">
                  <c:v>2002</c:v>
                </c:pt>
                <c:pt idx="1">
                  <c:v>2002M07</c:v>
                </c:pt>
                <c:pt idx="2">
                  <c:v>2002M08</c:v>
                </c:pt>
                <c:pt idx="3">
                  <c:v>2002M09</c:v>
                </c:pt>
                <c:pt idx="4">
                  <c:v>2002M10</c:v>
                </c:pt>
                <c:pt idx="5">
                  <c:v>2002M11</c:v>
                </c:pt>
                <c:pt idx="6">
                  <c:v>2002M12</c:v>
                </c:pt>
                <c:pt idx="7">
                  <c:v>2003M01</c:v>
                </c:pt>
                <c:pt idx="8">
                  <c:v>2003M02</c:v>
                </c:pt>
                <c:pt idx="9">
                  <c:v>2003M03</c:v>
                </c:pt>
                <c:pt idx="10">
                  <c:v>2003M04</c:v>
                </c:pt>
                <c:pt idx="11">
                  <c:v>2003M05</c:v>
                </c:pt>
                <c:pt idx="12">
                  <c:v>2003</c:v>
                </c:pt>
                <c:pt idx="13">
                  <c:v>2003M07</c:v>
                </c:pt>
                <c:pt idx="14">
                  <c:v>2003M08</c:v>
                </c:pt>
                <c:pt idx="15">
                  <c:v>2003M09</c:v>
                </c:pt>
                <c:pt idx="16">
                  <c:v>2003M10</c:v>
                </c:pt>
                <c:pt idx="17">
                  <c:v>2003M11</c:v>
                </c:pt>
                <c:pt idx="18">
                  <c:v>2003M12</c:v>
                </c:pt>
                <c:pt idx="19">
                  <c:v>2004M01</c:v>
                </c:pt>
                <c:pt idx="20">
                  <c:v>2004M02</c:v>
                </c:pt>
                <c:pt idx="21">
                  <c:v>2004M03</c:v>
                </c:pt>
                <c:pt idx="22">
                  <c:v>2004M04</c:v>
                </c:pt>
                <c:pt idx="23">
                  <c:v>2004M05</c:v>
                </c:pt>
                <c:pt idx="24">
                  <c:v>2004</c:v>
                </c:pt>
                <c:pt idx="25">
                  <c:v>2004M07</c:v>
                </c:pt>
                <c:pt idx="26">
                  <c:v>2004M08</c:v>
                </c:pt>
                <c:pt idx="27">
                  <c:v>2004M09</c:v>
                </c:pt>
                <c:pt idx="28">
                  <c:v>2004M10</c:v>
                </c:pt>
                <c:pt idx="29">
                  <c:v>2004M11</c:v>
                </c:pt>
                <c:pt idx="30">
                  <c:v>2004M12</c:v>
                </c:pt>
                <c:pt idx="31">
                  <c:v>2005M01</c:v>
                </c:pt>
                <c:pt idx="32">
                  <c:v>2005M02</c:v>
                </c:pt>
                <c:pt idx="33">
                  <c:v>2005M03</c:v>
                </c:pt>
                <c:pt idx="34">
                  <c:v>2005M04</c:v>
                </c:pt>
                <c:pt idx="35">
                  <c:v>2005M05</c:v>
                </c:pt>
                <c:pt idx="36">
                  <c:v>2005</c:v>
                </c:pt>
                <c:pt idx="37">
                  <c:v>2005M07</c:v>
                </c:pt>
                <c:pt idx="38">
                  <c:v>2005M08</c:v>
                </c:pt>
                <c:pt idx="39">
                  <c:v>2005M09</c:v>
                </c:pt>
                <c:pt idx="40">
                  <c:v>2005M10</c:v>
                </c:pt>
                <c:pt idx="41">
                  <c:v>2005M11</c:v>
                </c:pt>
                <c:pt idx="42">
                  <c:v>2005M12</c:v>
                </c:pt>
                <c:pt idx="43">
                  <c:v>2006M01</c:v>
                </c:pt>
                <c:pt idx="44">
                  <c:v>2006M02</c:v>
                </c:pt>
                <c:pt idx="45">
                  <c:v>2006M03</c:v>
                </c:pt>
                <c:pt idx="46">
                  <c:v>2006M04</c:v>
                </c:pt>
                <c:pt idx="47">
                  <c:v>2006M05</c:v>
                </c:pt>
                <c:pt idx="48">
                  <c:v>2006</c:v>
                </c:pt>
                <c:pt idx="49">
                  <c:v>2006M07</c:v>
                </c:pt>
                <c:pt idx="50">
                  <c:v>2006M08</c:v>
                </c:pt>
                <c:pt idx="51">
                  <c:v>2006M09</c:v>
                </c:pt>
                <c:pt idx="52">
                  <c:v>2006M10</c:v>
                </c:pt>
                <c:pt idx="53">
                  <c:v>2006M11</c:v>
                </c:pt>
                <c:pt idx="54">
                  <c:v>2006M12</c:v>
                </c:pt>
                <c:pt idx="55">
                  <c:v>2007M01</c:v>
                </c:pt>
                <c:pt idx="56">
                  <c:v>2007M02</c:v>
                </c:pt>
                <c:pt idx="57">
                  <c:v>2007M03</c:v>
                </c:pt>
                <c:pt idx="58">
                  <c:v>2007M04</c:v>
                </c:pt>
                <c:pt idx="59">
                  <c:v>2007M05</c:v>
                </c:pt>
                <c:pt idx="60">
                  <c:v>2007</c:v>
                </c:pt>
                <c:pt idx="61">
                  <c:v>2007M07</c:v>
                </c:pt>
                <c:pt idx="62">
                  <c:v>2007M08</c:v>
                </c:pt>
                <c:pt idx="63">
                  <c:v>2007M09</c:v>
                </c:pt>
                <c:pt idx="64">
                  <c:v>2007M10</c:v>
                </c:pt>
                <c:pt idx="65">
                  <c:v>2007M11</c:v>
                </c:pt>
                <c:pt idx="66">
                  <c:v>2007M12</c:v>
                </c:pt>
                <c:pt idx="67">
                  <c:v>2008M01</c:v>
                </c:pt>
                <c:pt idx="68">
                  <c:v>2008M02</c:v>
                </c:pt>
                <c:pt idx="69">
                  <c:v>2008M03</c:v>
                </c:pt>
                <c:pt idx="70">
                  <c:v>2008M04</c:v>
                </c:pt>
                <c:pt idx="71">
                  <c:v>2008M05</c:v>
                </c:pt>
                <c:pt idx="72">
                  <c:v>2008</c:v>
                </c:pt>
                <c:pt idx="73">
                  <c:v>2008M07</c:v>
                </c:pt>
                <c:pt idx="74">
                  <c:v>2008M08</c:v>
                </c:pt>
                <c:pt idx="75">
                  <c:v>2008M09</c:v>
                </c:pt>
                <c:pt idx="76">
                  <c:v>2008M10</c:v>
                </c:pt>
                <c:pt idx="77">
                  <c:v>2008M11</c:v>
                </c:pt>
                <c:pt idx="78">
                  <c:v>2008M12</c:v>
                </c:pt>
                <c:pt idx="79">
                  <c:v>2009M01</c:v>
                </c:pt>
                <c:pt idx="80">
                  <c:v>2009M02</c:v>
                </c:pt>
                <c:pt idx="81">
                  <c:v>2009M03</c:v>
                </c:pt>
                <c:pt idx="82">
                  <c:v>2009M04</c:v>
                </c:pt>
                <c:pt idx="83">
                  <c:v>2009M05</c:v>
                </c:pt>
                <c:pt idx="84">
                  <c:v>2009</c:v>
                </c:pt>
                <c:pt idx="85">
                  <c:v>2009M07</c:v>
                </c:pt>
                <c:pt idx="86">
                  <c:v>2009M08</c:v>
                </c:pt>
                <c:pt idx="87">
                  <c:v>2009M09</c:v>
                </c:pt>
                <c:pt idx="88">
                  <c:v>2009M10</c:v>
                </c:pt>
                <c:pt idx="89">
                  <c:v>2009M11</c:v>
                </c:pt>
                <c:pt idx="90">
                  <c:v>2009M12</c:v>
                </c:pt>
                <c:pt idx="91">
                  <c:v>2010M01</c:v>
                </c:pt>
                <c:pt idx="92">
                  <c:v>2010M02</c:v>
                </c:pt>
                <c:pt idx="93">
                  <c:v>2010M03</c:v>
                </c:pt>
                <c:pt idx="94">
                  <c:v>2010M04</c:v>
                </c:pt>
                <c:pt idx="95">
                  <c:v>2010M05</c:v>
                </c:pt>
                <c:pt idx="96">
                  <c:v>2010</c:v>
                </c:pt>
                <c:pt idx="97">
                  <c:v>2010M07</c:v>
                </c:pt>
                <c:pt idx="98">
                  <c:v>2010M08</c:v>
                </c:pt>
                <c:pt idx="99">
                  <c:v>2010M09</c:v>
                </c:pt>
                <c:pt idx="100">
                  <c:v>2010M10</c:v>
                </c:pt>
                <c:pt idx="101">
                  <c:v>2010M11</c:v>
                </c:pt>
                <c:pt idx="102">
                  <c:v>2010M12</c:v>
                </c:pt>
                <c:pt idx="103">
                  <c:v>2011M01</c:v>
                </c:pt>
                <c:pt idx="104">
                  <c:v>2011M02</c:v>
                </c:pt>
                <c:pt idx="105">
                  <c:v>2011M03</c:v>
                </c:pt>
                <c:pt idx="106">
                  <c:v>2011M04</c:v>
                </c:pt>
                <c:pt idx="107">
                  <c:v>2011M05</c:v>
                </c:pt>
                <c:pt idx="108">
                  <c:v>2011</c:v>
                </c:pt>
                <c:pt idx="109">
                  <c:v>2011M07</c:v>
                </c:pt>
                <c:pt idx="110">
                  <c:v>2011M08</c:v>
                </c:pt>
                <c:pt idx="111">
                  <c:v>2011M09</c:v>
                </c:pt>
                <c:pt idx="112">
                  <c:v>2011M10</c:v>
                </c:pt>
                <c:pt idx="113">
                  <c:v>2011M11</c:v>
                </c:pt>
                <c:pt idx="114">
                  <c:v>2011M12</c:v>
                </c:pt>
                <c:pt idx="115">
                  <c:v>2012M01</c:v>
                </c:pt>
                <c:pt idx="116">
                  <c:v>2012M02</c:v>
                </c:pt>
                <c:pt idx="117">
                  <c:v>2012M03</c:v>
                </c:pt>
                <c:pt idx="118">
                  <c:v>2012M04</c:v>
                </c:pt>
                <c:pt idx="119">
                  <c:v>2012M05</c:v>
                </c:pt>
                <c:pt idx="120">
                  <c:v>2012</c:v>
                </c:pt>
                <c:pt idx="121">
                  <c:v>2012M07</c:v>
                </c:pt>
                <c:pt idx="122">
                  <c:v>2012M08</c:v>
                </c:pt>
                <c:pt idx="123">
                  <c:v>2012M09</c:v>
                </c:pt>
                <c:pt idx="124">
                  <c:v>2012M10</c:v>
                </c:pt>
                <c:pt idx="125">
                  <c:v>2012M11</c:v>
                </c:pt>
                <c:pt idx="126">
                  <c:v>2012M12</c:v>
                </c:pt>
                <c:pt idx="127">
                  <c:v>2013M01</c:v>
                </c:pt>
                <c:pt idx="128">
                  <c:v>2013M02</c:v>
                </c:pt>
                <c:pt idx="129">
                  <c:v>2013M03</c:v>
                </c:pt>
                <c:pt idx="130">
                  <c:v>2013M04</c:v>
                </c:pt>
                <c:pt idx="131">
                  <c:v>2013M05</c:v>
                </c:pt>
                <c:pt idx="132">
                  <c:v>2013</c:v>
                </c:pt>
                <c:pt idx="133">
                  <c:v>2013M07</c:v>
                </c:pt>
                <c:pt idx="134">
                  <c:v>2013M08</c:v>
                </c:pt>
                <c:pt idx="135">
                  <c:v>2013M09</c:v>
                </c:pt>
                <c:pt idx="136">
                  <c:v>2013M10</c:v>
                </c:pt>
                <c:pt idx="137">
                  <c:v>2013M11</c:v>
                </c:pt>
                <c:pt idx="138">
                  <c:v>2013M12</c:v>
                </c:pt>
                <c:pt idx="139">
                  <c:v>2014M01</c:v>
                </c:pt>
                <c:pt idx="140">
                  <c:v>2014M02</c:v>
                </c:pt>
                <c:pt idx="141">
                  <c:v>2014M03</c:v>
                </c:pt>
                <c:pt idx="142">
                  <c:v>2014M04</c:v>
                </c:pt>
                <c:pt idx="143">
                  <c:v>2014M05</c:v>
                </c:pt>
                <c:pt idx="144">
                  <c:v>2014</c:v>
                </c:pt>
                <c:pt idx="145">
                  <c:v>2014M07</c:v>
                </c:pt>
                <c:pt idx="146">
                  <c:v>2014M08</c:v>
                </c:pt>
                <c:pt idx="147">
                  <c:v>2014M09</c:v>
                </c:pt>
                <c:pt idx="148">
                  <c:v>2014M10</c:v>
                </c:pt>
                <c:pt idx="149">
                  <c:v>2014M11</c:v>
                </c:pt>
                <c:pt idx="150">
                  <c:v>2014M12</c:v>
                </c:pt>
                <c:pt idx="151">
                  <c:v>2015M01</c:v>
                </c:pt>
                <c:pt idx="152">
                  <c:v>2015M02</c:v>
                </c:pt>
                <c:pt idx="153">
                  <c:v>2015M03</c:v>
                </c:pt>
                <c:pt idx="154">
                  <c:v>2015M04</c:v>
                </c:pt>
                <c:pt idx="155">
                  <c:v>2015M05</c:v>
                </c:pt>
                <c:pt idx="156">
                  <c:v>2015</c:v>
                </c:pt>
                <c:pt idx="157">
                  <c:v>2015M07</c:v>
                </c:pt>
                <c:pt idx="158">
                  <c:v>2015M08</c:v>
                </c:pt>
                <c:pt idx="159">
                  <c:v>2015M09</c:v>
                </c:pt>
                <c:pt idx="160">
                  <c:v>2015M10</c:v>
                </c:pt>
                <c:pt idx="161">
                  <c:v>2015M11</c:v>
                </c:pt>
                <c:pt idx="162">
                  <c:v>2015M12</c:v>
                </c:pt>
                <c:pt idx="163">
                  <c:v>2016M01</c:v>
                </c:pt>
                <c:pt idx="164">
                  <c:v>2016M02</c:v>
                </c:pt>
                <c:pt idx="165">
                  <c:v>2016M03</c:v>
                </c:pt>
                <c:pt idx="166">
                  <c:v>2016M04</c:v>
                </c:pt>
                <c:pt idx="167">
                  <c:v>2016M05</c:v>
                </c:pt>
                <c:pt idx="168">
                  <c:v>2016</c:v>
                </c:pt>
                <c:pt idx="169">
                  <c:v>2016M07</c:v>
                </c:pt>
                <c:pt idx="170">
                  <c:v>2016M08</c:v>
                </c:pt>
              </c:strCache>
            </c:strRef>
          </c:cat>
          <c:val>
            <c:numRef>
              <c:f>Sheet3!$B$46:$FP$46</c:f>
              <c:numCache>
                <c:formatCode>0%</c:formatCode>
                <c:ptCount val="171"/>
                <c:pt idx="0">
                  <c:v>0.24832447634178856</c:v>
                </c:pt>
                <c:pt idx="1">
                  <c:v>0.25199595579262979</c:v>
                </c:pt>
                <c:pt idx="2">
                  <c:v>0.25237521822047326</c:v>
                </c:pt>
                <c:pt idx="3">
                  <c:v>0.25693790574359482</c:v>
                </c:pt>
                <c:pt idx="4">
                  <c:v>0.25498078703410143</c:v>
                </c:pt>
                <c:pt idx="5">
                  <c:v>0.25184069189843417</c:v>
                </c:pt>
                <c:pt idx="6">
                  <c:v>0.24951547471440094</c:v>
                </c:pt>
                <c:pt idx="7">
                  <c:v>0.25348416236577409</c:v>
                </c:pt>
                <c:pt idx="8">
                  <c:v>0.25585493074436677</c:v>
                </c:pt>
                <c:pt idx="9">
                  <c:v>0.25692167631605567</c:v>
                </c:pt>
                <c:pt idx="10">
                  <c:v>0.25957645957645958</c:v>
                </c:pt>
                <c:pt idx="11">
                  <c:v>0.26057614159718251</c:v>
                </c:pt>
                <c:pt idx="12">
                  <c:v>0.26052560555967885</c:v>
                </c:pt>
                <c:pt idx="13">
                  <c:v>0.26167045031734132</c:v>
                </c:pt>
                <c:pt idx="14">
                  <c:v>0.26205008792544354</c:v>
                </c:pt>
                <c:pt idx="15">
                  <c:v>0.26587324817646441</c:v>
                </c:pt>
                <c:pt idx="16">
                  <c:v>0.25942048129112827</c:v>
                </c:pt>
                <c:pt idx="17">
                  <c:v>0.25726718568624235</c:v>
                </c:pt>
                <c:pt idx="18">
                  <c:v>0.2553398513516682</c:v>
                </c:pt>
                <c:pt idx="19">
                  <c:v>0.25843269599894575</c:v>
                </c:pt>
                <c:pt idx="20">
                  <c:v>0.25759702414990154</c:v>
                </c:pt>
                <c:pt idx="21">
                  <c:v>0.25862742775935577</c:v>
                </c:pt>
                <c:pt idx="22">
                  <c:v>0.26172719543301348</c:v>
                </c:pt>
                <c:pt idx="23">
                  <c:v>0.26158842269034155</c:v>
                </c:pt>
                <c:pt idx="24">
                  <c:v>0.26068350774184385</c:v>
                </c:pt>
                <c:pt idx="25">
                  <c:v>0.25700136900637177</c:v>
                </c:pt>
                <c:pt idx="26">
                  <c:v>0.25568207671656734</c:v>
                </c:pt>
                <c:pt idx="27">
                  <c:v>0.25915147133972305</c:v>
                </c:pt>
                <c:pt idx="28">
                  <c:v>0.25264992667678615</c:v>
                </c:pt>
                <c:pt idx="29">
                  <c:v>0.24926628324756853</c:v>
                </c:pt>
                <c:pt idx="30">
                  <c:v>0.24784026798307476</c:v>
                </c:pt>
                <c:pt idx="31">
                  <c:v>0.24836336682384158</c:v>
                </c:pt>
                <c:pt idx="32">
                  <c:v>0.25028837244483104</c:v>
                </c:pt>
                <c:pt idx="33">
                  <c:v>0.25243063263041066</c:v>
                </c:pt>
                <c:pt idx="34">
                  <c:v>0.25655095997203514</c:v>
                </c:pt>
                <c:pt idx="35">
                  <c:v>0.25797939347327387</c:v>
                </c:pt>
                <c:pt idx="36">
                  <c:v>0.25864406779661014</c:v>
                </c:pt>
                <c:pt idx="37">
                  <c:v>0.25885857728667311</c:v>
                </c:pt>
                <c:pt idx="38">
                  <c:v>0.25922558783420802</c:v>
                </c:pt>
                <c:pt idx="39">
                  <c:v>0.26370365539505003</c:v>
                </c:pt>
                <c:pt idx="40">
                  <c:v>0.26253641976958647</c:v>
                </c:pt>
                <c:pt idx="41">
                  <c:v>0.25960032784045101</c:v>
                </c:pt>
                <c:pt idx="42">
                  <c:v>0.25625509359378307</c:v>
                </c:pt>
                <c:pt idx="43">
                  <c:v>0.25667076727093335</c:v>
                </c:pt>
                <c:pt idx="44">
                  <c:v>0.25720318011239407</c:v>
                </c:pt>
                <c:pt idx="45">
                  <c:v>0.25862944651961195</c:v>
                </c:pt>
                <c:pt idx="46">
                  <c:v>0.26060064956070544</c:v>
                </c:pt>
                <c:pt idx="47">
                  <c:v>0.25975353959098058</c:v>
                </c:pt>
                <c:pt idx="48">
                  <c:v>0.25794957653364731</c:v>
                </c:pt>
                <c:pt idx="49">
                  <c:v>0.2585559883039551</c:v>
                </c:pt>
                <c:pt idx="50">
                  <c:v>0.25754949473510441</c:v>
                </c:pt>
                <c:pt idx="51">
                  <c:v>0.25760470628401844</c:v>
                </c:pt>
                <c:pt idx="52">
                  <c:v>0.25476411727472292</c:v>
                </c:pt>
                <c:pt idx="53">
                  <c:v>0.25141891482471435</c:v>
                </c:pt>
                <c:pt idx="54">
                  <c:v>0.24779746314089157</c:v>
                </c:pt>
                <c:pt idx="55">
                  <c:v>0.24754963716992542</c:v>
                </c:pt>
                <c:pt idx="56">
                  <c:v>0.24887232667708079</c:v>
                </c:pt>
                <c:pt idx="57">
                  <c:v>0.24970327646934284</c:v>
                </c:pt>
                <c:pt idx="58">
                  <c:v>0.25228908948347256</c:v>
                </c:pt>
                <c:pt idx="59">
                  <c:v>0.25373027725472375</c:v>
                </c:pt>
                <c:pt idx="60">
                  <c:v>0.25212937972986782</c:v>
                </c:pt>
                <c:pt idx="61">
                  <c:v>0.24982673990366167</c:v>
                </c:pt>
                <c:pt idx="62">
                  <c:v>0.25009471545182138</c:v>
                </c:pt>
                <c:pt idx="63">
                  <c:v>0.25223464382640737</c:v>
                </c:pt>
                <c:pt idx="64">
                  <c:v>0.24834708381761714</c:v>
                </c:pt>
                <c:pt idx="65">
                  <c:v>0.24286120626754554</c:v>
                </c:pt>
                <c:pt idx="66">
                  <c:v>0.23965816781706345</c:v>
                </c:pt>
                <c:pt idx="67">
                  <c:v>0.23660642935480494</c:v>
                </c:pt>
                <c:pt idx="68">
                  <c:v>0.23546454864501148</c:v>
                </c:pt>
                <c:pt idx="69">
                  <c:v>0.23488322760515576</c:v>
                </c:pt>
                <c:pt idx="70">
                  <c:v>0.23695027556518983</c:v>
                </c:pt>
                <c:pt idx="71">
                  <c:v>0.23721227621483376</c:v>
                </c:pt>
                <c:pt idx="72">
                  <c:v>0.23672733695332207</c:v>
                </c:pt>
                <c:pt idx="73">
                  <c:v>0.23551460711887173</c:v>
                </c:pt>
                <c:pt idx="74">
                  <c:v>0.23497073375804417</c:v>
                </c:pt>
                <c:pt idx="75">
                  <c:v>0.23634047548674739</c:v>
                </c:pt>
                <c:pt idx="76">
                  <c:v>0.23442237115047071</c:v>
                </c:pt>
                <c:pt idx="77">
                  <c:v>0.23235237977611353</c:v>
                </c:pt>
                <c:pt idx="78">
                  <c:v>0.23159252184347179</c:v>
                </c:pt>
                <c:pt idx="79">
                  <c:v>0.22986955668889761</c:v>
                </c:pt>
                <c:pt idx="80">
                  <c:v>0.23351198599529582</c:v>
                </c:pt>
                <c:pt idx="81">
                  <c:v>0.23709991522279072</c:v>
                </c:pt>
                <c:pt idx="82">
                  <c:v>0.24151033319716347</c:v>
                </c:pt>
                <c:pt idx="83">
                  <c:v>0.24060852400452637</c:v>
                </c:pt>
                <c:pt idx="84">
                  <c:v>0.2408812358290289</c:v>
                </c:pt>
                <c:pt idx="85">
                  <c:v>0.2401733495829296</c:v>
                </c:pt>
                <c:pt idx="86">
                  <c:v>0.2417058789856317</c:v>
                </c:pt>
                <c:pt idx="87">
                  <c:v>0.24373710861394676</c:v>
                </c:pt>
                <c:pt idx="88">
                  <c:v>0.24233342305053018</c:v>
                </c:pt>
                <c:pt idx="89">
                  <c:v>0.24031148353707935</c:v>
                </c:pt>
                <c:pt idx="90">
                  <c:v>0.23884134609709745</c:v>
                </c:pt>
                <c:pt idx="91">
                  <c:v>0.23705302378380358</c:v>
                </c:pt>
                <c:pt idx="92">
                  <c:v>0.23733739781579838</c:v>
                </c:pt>
                <c:pt idx="93">
                  <c:v>0.2385106671477589</c:v>
                </c:pt>
                <c:pt idx="94">
                  <c:v>0.23979734524114946</c:v>
                </c:pt>
                <c:pt idx="95">
                  <c:v>0.2393531268125374</c:v>
                </c:pt>
                <c:pt idx="96">
                  <c:v>0.2408795227012776</c:v>
                </c:pt>
                <c:pt idx="97">
                  <c:v>0.24025114390005656</c:v>
                </c:pt>
                <c:pt idx="98">
                  <c:v>0.24052359810932425</c:v>
                </c:pt>
                <c:pt idx="99">
                  <c:v>0.24302411525777717</c:v>
                </c:pt>
                <c:pt idx="100">
                  <c:v>0.23862247499144459</c:v>
                </c:pt>
                <c:pt idx="101">
                  <c:v>0.23607888904052216</c:v>
                </c:pt>
                <c:pt idx="102">
                  <c:v>0.23328048247570804</c:v>
                </c:pt>
                <c:pt idx="103">
                  <c:v>0.23396968896057396</c:v>
                </c:pt>
                <c:pt idx="104">
                  <c:v>0.23526048899502361</c:v>
                </c:pt>
                <c:pt idx="105">
                  <c:v>0.23721591231048544</c:v>
                </c:pt>
                <c:pt idx="106">
                  <c:v>0.23815037843715806</c:v>
                </c:pt>
                <c:pt idx="107">
                  <c:v>0.23854340771113081</c:v>
                </c:pt>
                <c:pt idx="108">
                  <c:v>0.23925642212652964</c:v>
                </c:pt>
                <c:pt idx="109">
                  <c:v>0.23983805530275323</c:v>
                </c:pt>
                <c:pt idx="110">
                  <c:v>0.24052772650533411</c:v>
                </c:pt>
                <c:pt idx="111">
                  <c:v>0.24099707160508502</c:v>
                </c:pt>
                <c:pt idx="112">
                  <c:v>0.23828386365325999</c:v>
                </c:pt>
                <c:pt idx="113">
                  <c:v>0.23768352783151406</c:v>
                </c:pt>
                <c:pt idx="114">
                  <c:v>0.23521794730256862</c:v>
                </c:pt>
                <c:pt idx="115">
                  <c:v>0.23576113142048596</c:v>
                </c:pt>
                <c:pt idx="116">
                  <c:v>0.2378283290322287</c:v>
                </c:pt>
                <c:pt idx="117">
                  <c:v>0.23923290650472062</c:v>
                </c:pt>
                <c:pt idx="118">
                  <c:v>0.24062734737826191</c:v>
                </c:pt>
                <c:pt idx="119">
                  <c:v>0.2412435003360999</c:v>
                </c:pt>
                <c:pt idx="120">
                  <c:v>0.24185904498931354</c:v>
                </c:pt>
                <c:pt idx="121">
                  <c:v>0.24168029839916755</c:v>
                </c:pt>
                <c:pt idx="122">
                  <c:v>0.24236612778790853</c:v>
                </c:pt>
                <c:pt idx="123">
                  <c:v>0.24268461690754306</c:v>
                </c:pt>
                <c:pt idx="124">
                  <c:v>0.2409370448292604</c:v>
                </c:pt>
                <c:pt idx="125">
                  <c:v>0.23872152071645453</c:v>
                </c:pt>
                <c:pt idx="126">
                  <c:v>0.23676230078846822</c:v>
                </c:pt>
                <c:pt idx="127">
                  <c:v>0.23810422081249011</c:v>
                </c:pt>
                <c:pt idx="128">
                  <c:v>0.23920900213581547</c:v>
                </c:pt>
                <c:pt idx="129">
                  <c:v>0.23994325880758807</c:v>
                </c:pt>
                <c:pt idx="130">
                  <c:v>0.24098344560373378</c:v>
                </c:pt>
                <c:pt idx="131">
                  <c:v>0.24191854165036503</c:v>
                </c:pt>
                <c:pt idx="132">
                  <c:v>0.24159253210583498</c:v>
                </c:pt>
                <c:pt idx="133">
                  <c:v>0.24221903451771137</c:v>
                </c:pt>
                <c:pt idx="134">
                  <c:v>0.24354208785149789</c:v>
                </c:pt>
                <c:pt idx="135">
                  <c:v>0.24512198106051336</c:v>
                </c:pt>
                <c:pt idx="136">
                  <c:v>0.24248446453070777</c:v>
                </c:pt>
                <c:pt idx="137">
                  <c:v>0.24064703823941846</c:v>
                </c:pt>
                <c:pt idx="138">
                  <c:v>0.2387262873314096</c:v>
                </c:pt>
                <c:pt idx="139">
                  <c:v>0.23891099266821811</c:v>
                </c:pt>
                <c:pt idx="140">
                  <c:v>0.24035029102994707</c:v>
                </c:pt>
                <c:pt idx="141">
                  <c:v>0.24230379928022247</c:v>
                </c:pt>
                <c:pt idx="142">
                  <c:v>0.24328094317722662</c:v>
                </c:pt>
                <c:pt idx="143">
                  <c:v>0.24420985482194854</c:v>
                </c:pt>
                <c:pt idx="144">
                  <c:v>0.24441279496907073</c:v>
                </c:pt>
                <c:pt idx="145">
                  <c:v>0.24457683893057117</c:v>
                </c:pt>
                <c:pt idx="146">
                  <c:v>0.24490303144417247</c:v>
                </c:pt>
                <c:pt idx="147">
                  <c:v>0.24585326307255775</c:v>
                </c:pt>
                <c:pt idx="148">
                  <c:v>0.24181189526810362</c:v>
                </c:pt>
                <c:pt idx="149">
                  <c:v>0.23946042359640093</c:v>
                </c:pt>
                <c:pt idx="150">
                  <c:v>0.23786617693309969</c:v>
                </c:pt>
                <c:pt idx="151">
                  <c:v>0.23763215416871125</c:v>
                </c:pt>
                <c:pt idx="152">
                  <c:v>0.23835054797760782</c:v>
                </c:pt>
                <c:pt idx="153">
                  <c:v>0.2396809645630901</c:v>
                </c:pt>
                <c:pt idx="154">
                  <c:v>0.24138483078203818</c:v>
                </c:pt>
                <c:pt idx="155">
                  <c:v>0.24158572821460914</c:v>
                </c:pt>
                <c:pt idx="156">
                  <c:v>0.24173959385167731</c:v>
                </c:pt>
                <c:pt idx="157">
                  <c:v>0.24124379860736797</c:v>
                </c:pt>
                <c:pt idx="158">
                  <c:v>0.24187637157593378</c:v>
                </c:pt>
                <c:pt idx="159">
                  <c:v>0.24404674264800888</c:v>
                </c:pt>
                <c:pt idx="160">
                  <c:v>0.24052818942997686</c:v>
                </c:pt>
                <c:pt idx="161">
                  <c:v>0.24067709879779903</c:v>
                </c:pt>
                <c:pt idx="162">
                  <c:v>0.23699069698024974</c:v>
                </c:pt>
                <c:pt idx="163">
                  <c:v>0.23754358269992107</c:v>
                </c:pt>
                <c:pt idx="164">
                  <c:v>0.23942913084138456</c:v>
                </c:pt>
                <c:pt idx="165">
                  <c:v>0.23976552598225603</c:v>
                </c:pt>
                <c:pt idx="166">
                  <c:v>0.24253642264990108</c:v>
                </c:pt>
                <c:pt idx="167">
                  <c:v>0.24336365323927975</c:v>
                </c:pt>
                <c:pt idx="168">
                  <c:v>0.2426562999591621</c:v>
                </c:pt>
                <c:pt idx="169">
                  <c:v>0.24328048757571391</c:v>
                </c:pt>
                <c:pt idx="170">
                  <c:v>0.24352189088701723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Sheet3!$A$47</c:f>
              <c:strCache>
                <c:ptCount val="1"/>
                <c:pt idx="0">
                  <c:v>Mid-East</c:v>
                </c:pt>
              </c:strCache>
            </c:strRef>
          </c:tx>
          <c:marker>
            <c:symbol val="none"/>
          </c:marker>
          <c:cat>
            <c:strRef>
              <c:f>Sheet3!$B$41:$FP$41</c:f>
              <c:strCache>
                <c:ptCount val="171"/>
                <c:pt idx="0">
                  <c:v>2002</c:v>
                </c:pt>
                <c:pt idx="1">
                  <c:v>2002M07</c:v>
                </c:pt>
                <c:pt idx="2">
                  <c:v>2002M08</c:v>
                </c:pt>
                <c:pt idx="3">
                  <c:v>2002M09</c:v>
                </c:pt>
                <c:pt idx="4">
                  <c:v>2002M10</c:v>
                </c:pt>
                <c:pt idx="5">
                  <c:v>2002M11</c:v>
                </c:pt>
                <c:pt idx="6">
                  <c:v>2002M12</c:v>
                </c:pt>
                <c:pt idx="7">
                  <c:v>2003M01</c:v>
                </c:pt>
                <c:pt idx="8">
                  <c:v>2003M02</c:v>
                </c:pt>
                <c:pt idx="9">
                  <c:v>2003M03</c:v>
                </c:pt>
                <c:pt idx="10">
                  <c:v>2003M04</c:v>
                </c:pt>
                <c:pt idx="11">
                  <c:v>2003M05</c:v>
                </c:pt>
                <c:pt idx="12">
                  <c:v>2003</c:v>
                </c:pt>
                <c:pt idx="13">
                  <c:v>2003M07</c:v>
                </c:pt>
                <c:pt idx="14">
                  <c:v>2003M08</c:v>
                </c:pt>
                <c:pt idx="15">
                  <c:v>2003M09</c:v>
                </c:pt>
                <c:pt idx="16">
                  <c:v>2003M10</c:v>
                </c:pt>
                <c:pt idx="17">
                  <c:v>2003M11</c:v>
                </c:pt>
                <c:pt idx="18">
                  <c:v>2003M12</c:v>
                </c:pt>
                <c:pt idx="19">
                  <c:v>2004M01</c:v>
                </c:pt>
                <c:pt idx="20">
                  <c:v>2004M02</c:v>
                </c:pt>
                <c:pt idx="21">
                  <c:v>2004M03</c:v>
                </c:pt>
                <c:pt idx="22">
                  <c:v>2004M04</c:v>
                </c:pt>
                <c:pt idx="23">
                  <c:v>2004M05</c:v>
                </c:pt>
                <c:pt idx="24">
                  <c:v>2004</c:v>
                </c:pt>
                <c:pt idx="25">
                  <c:v>2004M07</c:v>
                </c:pt>
                <c:pt idx="26">
                  <c:v>2004M08</c:v>
                </c:pt>
                <c:pt idx="27">
                  <c:v>2004M09</c:v>
                </c:pt>
                <c:pt idx="28">
                  <c:v>2004M10</c:v>
                </c:pt>
                <c:pt idx="29">
                  <c:v>2004M11</c:v>
                </c:pt>
                <c:pt idx="30">
                  <c:v>2004M12</c:v>
                </c:pt>
                <c:pt idx="31">
                  <c:v>2005M01</c:v>
                </c:pt>
                <c:pt idx="32">
                  <c:v>2005M02</c:v>
                </c:pt>
                <c:pt idx="33">
                  <c:v>2005M03</c:v>
                </c:pt>
                <c:pt idx="34">
                  <c:v>2005M04</c:v>
                </c:pt>
                <c:pt idx="35">
                  <c:v>2005M05</c:v>
                </c:pt>
                <c:pt idx="36">
                  <c:v>2005</c:v>
                </c:pt>
                <c:pt idx="37">
                  <c:v>2005M07</c:v>
                </c:pt>
                <c:pt idx="38">
                  <c:v>2005M08</c:v>
                </c:pt>
                <c:pt idx="39">
                  <c:v>2005M09</c:v>
                </c:pt>
                <c:pt idx="40">
                  <c:v>2005M10</c:v>
                </c:pt>
                <c:pt idx="41">
                  <c:v>2005M11</c:v>
                </c:pt>
                <c:pt idx="42">
                  <c:v>2005M12</c:v>
                </c:pt>
                <c:pt idx="43">
                  <c:v>2006M01</c:v>
                </c:pt>
                <c:pt idx="44">
                  <c:v>2006M02</c:v>
                </c:pt>
                <c:pt idx="45">
                  <c:v>2006M03</c:v>
                </c:pt>
                <c:pt idx="46">
                  <c:v>2006M04</c:v>
                </c:pt>
                <c:pt idx="47">
                  <c:v>2006M05</c:v>
                </c:pt>
                <c:pt idx="48">
                  <c:v>2006</c:v>
                </c:pt>
                <c:pt idx="49">
                  <c:v>2006M07</c:v>
                </c:pt>
                <c:pt idx="50">
                  <c:v>2006M08</c:v>
                </c:pt>
                <c:pt idx="51">
                  <c:v>2006M09</c:v>
                </c:pt>
                <c:pt idx="52">
                  <c:v>2006M10</c:v>
                </c:pt>
                <c:pt idx="53">
                  <c:v>2006M11</c:v>
                </c:pt>
                <c:pt idx="54">
                  <c:v>2006M12</c:v>
                </c:pt>
                <c:pt idx="55">
                  <c:v>2007M01</c:v>
                </c:pt>
                <c:pt idx="56">
                  <c:v>2007M02</c:v>
                </c:pt>
                <c:pt idx="57">
                  <c:v>2007M03</c:v>
                </c:pt>
                <c:pt idx="58">
                  <c:v>2007M04</c:v>
                </c:pt>
                <c:pt idx="59">
                  <c:v>2007M05</c:v>
                </c:pt>
                <c:pt idx="60">
                  <c:v>2007</c:v>
                </c:pt>
                <c:pt idx="61">
                  <c:v>2007M07</c:v>
                </c:pt>
                <c:pt idx="62">
                  <c:v>2007M08</c:v>
                </c:pt>
                <c:pt idx="63">
                  <c:v>2007M09</c:v>
                </c:pt>
                <c:pt idx="64">
                  <c:v>2007M10</c:v>
                </c:pt>
                <c:pt idx="65">
                  <c:v>2007M11</c:v>
                </c:pt>
                <c:pt idx="66">
                  <c:v>2007M12</c:v>
                </c:pt>
                <c:pt idx="67">
                  <c:v>2008M01</c:v>
                </c:pt>
                <c:pt idx="68">
                  <c:v>2008M02</c:v>
                </c:pt>
                <c:pt idx="69">
                  <c:v>2008M03</c:v>
                </c:pt>
                <c:pt idx="70">
                  <c:v>2008M04</c:v>
                </c:pt>
                <c:pt idx="71">
                  <c:v>2008M05</c:v>
                </c:pt>
                <c:pt idx="72">
                  <c:v>2008</c:v>
                </c:pt>
                <c:pt idx="73">
                  <c:v>2008M07</c:v>
                </c:pt>
                <c:pt idx="74">
                  <c:v>2008M08</c:v>
                </c:pt>
                <c:pt idx="75">
                  <c:v>2008M09</c:v>
                </c:pt>
                <c:pt idx="76">
                  <c:v>2008M10</c:v>
                </c:pt>
                <c:pt idx="77">
                  <c:v>2008M11</c:v>
                </c:pt>
                <c:pt idx="78">
                  <c:v>2008M12</c:v>
                </c:pt>
                <c:pt idx="79">
                  <c:v>2009M01</c:v>
                </c:pt>
                <c:pt idx="80">
                  <c:v>2009M02</c:v>
                </c:pt>
                <c:pt idx="81">
                  <c:v>2009M03</c:v>
                </c:pt>
                <c:pt idx="82">
                  <c:v>2009M04</c:v>
                </c:pt>
                <c:pt idx="83">
                  <c:v>2009M05</c:v>
                </c:pt>
                <c:pt idx="84">
                  <c:v>2009</c:v>
                </c:pt>
                <c:pt idx="85">
                  <c:v>2009M07</c:v>
                </c:pt>
                <c:pt idx="86">
                  <c:v>2009M08</c:v>
                </c:pt>
                <c:pt idx="87">
                  <c:v>2009M09</c:v>
                </c:pt>
                <c:pt idx="88">
                  <c:v>2009M10</c:v>
                </c:pt>
                <c:pt idx="89">
                  <c:v>2009M11</c:v>
                </c:pt>
                <c:pt idx="90">
                  <c:v>2009M12</c:v>
                </c:pt>
                <c:pt idx="91">
                  <c:v>2010M01</c:v>
                </c:pt>
                <c:pt idx="92">
                  <c:v>2010M02</c:v>
                </c:pt>
                <c:pt idx="93">
                  <c:v>2010M03</c:v>
                </c:pt>
                <c:pt idx="94">
                  <c:v>2010M04</c:v>
                </c:pt>
                <c:pt idx="95">
                  <c:v>2010M05</c:v>
                </c:pt>
                <c:pt idx="96">
                  <c:v>2010</c:v>
                </c:pt>
                <c:pt idx="97">
                  <c:v>2010M07</c:v>
                </c:pt>
                <c:pt idx="98">
                  <c:v>2010M08</c:v>
                </c:pt>
                <c:pt idx="99">
                  <c:v>2010M09</c:v>
                </c:pt>
                <c:pt idx="100">
                  <c:v>2010M10</c:v>
                </c:pt>
                <c:pt idx="101">
                  <c:v>2010M11</c:v>
                </c:pt>
                <c:pt idx="102">
                  <c:v>2010M12</c:v>
                </c:pt>
                <c:pt idx="103">
                  <c:v>2011M01</c:v>
                </c:pt>
                <c:pt idx="104">
                  <c:v>2011M02</c:v>
                </c:pt>
                <c:pt idx="105">
                  <c:v>2011M03</c:v>
                </c:pt>
                <c:pt idx="106">
                  <c:v>2011M04</c:v>
                </c:pt>
                <c:pt idx="107">
                  <c:v>2011M05</c:v>
                </c:pt>
                <c:pt idx="108">
                  <c:v>2011</c:v>
                </c:pt>
                <c:pt idx="109">
                  <c:v>2011M07</c:v>
                </c:pt>
                <c:pt idx="110">
                  <c:v>2011M08</c:v>
                </c:pt>
                <c:pt idx="111">
                  <c:v>2011M09</c:v>
                </c:pt>
                <c:pt idx="112">
                  <c:v>2011M10</c:v>
                </c:pt>
                <c:pt idx="113">
                  <c:v>2011M11</c:v>
                </c:pt>
                <c:pt idx="114">
                  <c:v>2011M12</c:v>
                </c:pt>
                <c:pt idx="115">
                  <c:v>2012M01</c:v>
                </c:pt>
                <c:pt idx="116">
                  <c:v>2012M02</c:v>
                </c:pt>
                <c:pt idx="117">
                  <c:v>2012M03</c:v>
                </c:pt>
                <c:pt idx="118">
                  <c:v>2012M04</c:v>
                </c:pt>
                <c:pt idx="119">
                  <c:v>2012M05</c:v>
                </c:pt>
                <c:pt idx="120">
                  <c:v>2012</c:v>
                </c:pt>
                <c:pt idx="121">
                  <c:v>2012M07</c:v>
                </c:pt>
                <c:pt idx="122">
                  <c:v>2012M08</c:v>
                </c:pt>
                <c:pt idx="123">
                  <c:v>2012M09</c:v>
                </c:pt>
                <c:pt idx="124">
                  <c:v>2012M10</c:v>
                </c:pt>
                <c:pt idx="125">
                  <c:v>2012M11</c:v>
                </c:pt>
                <c:pt idx="126">
                  <c:v>2012M12</c:v>
                </c:pt>
                <c:pt idx="127">
                  <c:v>2013M01</c:v>
                </c:pt>
                <c:pt idx="128">
                  <c:v>2013M02</c:v>
                </c:pt>
                <c:pt idx="129">
                  <c:v>2013M03</c:v>
                </c:pt>
                <c:pt idx="130">
                  <c:v>2013M04</c:v>
                </c:pt>
                <c:pt idx="131">
                  <c:v>2013M05</c:v>
                </c:pt>
                <c:pt idx="132">
                  <c:v>2013</c:v>
                </c:pt>
                <c:pt idx="133">
                  <c:v>2013M07</c:v>
                </c:pt>
                <c:pt idx="134">
                  <c:v>2013M08</c:v>
                </c:pt>
                <c:pt idx="135">
                  <c:v>2013M09</c:v>
                </c:pt>
                <c:pt idx="136">
                  <c:v>2013M10</c:v>
                </c:pt>
                <c:pt idx="137">
                  <c:v>2013M11</c:v>
                </c:pt>
                <c:pt idx="138">
                  <c:v>2013M12</c:v>
                </c:pt>
                <c:pt idx="139">
                  <c:v>2014M01</c:v>
                </c:pt>
                <c:pt idx="140">
                  <c:v>2014M02</c:v>
                </c:pt>
                <c:pt idx="141">
                  <c:v>2014M03</c:v>
                </c:pt>
                <c:pt idx="142">
                  <c:v>2014M04</c:v>
                </c:pt>
                <c:pt idx="143">
                  <c:v>2014M05</c:v>
                </c:pt>
                <c:pt idx="144">
                  <c:v>2014</c:v>
                </c:pt>
                <c:pt idx="145">
                  <c:v>2014M07</c:v>
                </c:pt>
                <c:pt idx="146">
                  <c:v>2014M08</c:v>
                </c:pt>
                <c:pt idx="147">
                  <c:v>2014M09</c:v>
                </c:pt>
                <c:pt idx="148">
                  <c:v>2014M10</c:v>
                </c:pt>
                <c:pt idx="149">
                  <c:v>2014M11</c:v>
                </c:pt>
                <c:pt idx="150">
                  <c:v>2014M12</c:v>
                </c:pt>
                <c:pt idx="151">
                  <c:v>2015M01</c:v>
                </c:pt>
                <c:pt idx="152">
                  <c:v>2015M02</c:v>
                </c:pt>
                <c:pt idx="153">
                  <c:v>2015M03</c:v>
                </c:pt>
                <c:pt idx="154">
                  <c:v>2015M04</c:v>
                </c:pt>
                <c:pt idx="155">
                  <c:v>2015M05</c:v>
                </c:pt>
                <c:pt idx="156">
                  <c:v>2015</c:v>
                </c:pt>
                <c:pt idx="157">
                  <c:v>2015M07</c:v>
                </c:pt>
                <c:pt idx="158">
                  <c:v>2015M08</c:v>
                </c:pt>
                <c:pt idx="159">
                  <c:v>2015M09</c:v>
                </c:pt>
                <c:pt idx="160">
                  <c:v>2015M10</c:v>
                </c:pt>
                <c:pt idx="161">
                  <c:v>2015M11</c:v>
                </c:pt>
                <c:pt idx="162">
                  <c:v>2015M12</c:v>
                </c:pt>
                <c:pt idx="163">
                  <c:v>2016M01</c:v>
                </c:pt>
                <c:pt idx="164">
                  <c:v>2016M02</c:v>
                </c:pt>
                <c:pt idx="165">
                  <c:v>2016M03</c:v>
                </c:pt>
                <c:pt idx="166">
                  <c:v>2016M04</c:v>
                </c:pt>
                <c:pt idx="167">
                  <c:v>2016M05</c:v>
                </c:pt>
                <c:pt idx="168">
                  <c:v>2016</c:v>
                </c:pt>
                <c:pt idx="169">
                  <c:v>2016M07</c:v>
                </c:pt>
                <c:pt idx="170">
                  <c:v>2016M08</c:v>
                </c:pt>
              </c:strCache>
            </c:strRef>
          </c:cat>
          <c:val>
            <c:numRef>
              <c:f>Sheet3!$B$47:$FP$47</c:f>
              <c:numCache>
                <c:formatCode>0%</c:formatCode>
                <c:ptCount val="171"/>
                <c:pt idx="0">
                  <c:v>6.9541080005113318E-2</c:v>
                </c:pt>
                <c:pt idx="1">
                  <c:v>6.9204755430045672E-2</c:v>
                </c:pt>
                <c:pt idx="2">
                  <c:v>6.8879887994561059E-2</c:v>
                </c:pt>
                <c:pt idx="3">
                  <c:v>6.7762277615342689E-2</c:v>
                </c:pt>
                <c:pt idx="4">
                  <c:v>6.8773540638910377E-2</c:v>
                </c:pt>
                <c:pt idx="5">
                  <c:v>6.8880960185582082E-2</c:v>
                </c:pt>
                <c:pt idx="6">
                  <c:v>6.9506807429788972E-2</c:v>
                </c:pt>
                <c:pt idx="7">
                  <c:v>7.0597125968799246E-2</c:v>
                </c:pt>
                <c:pt idx="8">
                  <c:v>7.1402732884465039E-2</c:v>
                </c:pt>
                <c:pt idx="9">
                  <c:v>7.1528451317692004E-2</c:v>
                </c:pt>
                <c:pt idx="10">
                  <c:v>7.2961272961272958E-2</c:v>
                </c:pt>
                <c:pt idx="11">
                  <c:v>7.2255501038499745E-2</c:v>
                </c:pt>
                <c:pt idx="12">
                  <c:v>7.2116141510919191E-2</c:v>
                </c:pt>
                <c:pt idx="13">
                  <c:v>7.3708391076695773E-2</c:v>
                </c:pt>
                <c:pt idx="14">
                  <c:v>7.4416653670551156E-2</c:v>
                </c:pt>
                <c:pt idx="15">
                  <c:v>7.3597077659786209E-2</c:v>
                </c:pt>
                <c:pt idx="16">
                  <c:v>7.4090974590518277E-2</c:v>
                </c:pt>
                <c:pt idx="17">
                  <c:v>7.4419141733671243E-2</c:v>
                </c:pt>
                <c:pt idx="18">
                  <c:v>7.3966612740615695E-2</c:v>
                </c:pt>
                <c:pt idx="19">
                  <c:v>7.4451810300866908E-2</c:v>
                </c:pt>
                <c:pt idx="20">
                  <c:v>7.4523326806332918E-2</c:v>
                </c:pt>
                <c:pt idx="21">
                  <c:v>7.4946707721459019E-2</c:v>
                </c:pt>
                <c:pt idx="22">
                  <c:v>7.6405927365480381E-2</c:v>
                </c:pt>
                <c:pt idx="23">
                  <c:v>7.6710789519176148E-2</c:v>
                </c:pt>
                <c:pt idx="24">
                  <c:v>7.6039348453998776E-2</c:v>
                </c:pt>
                <c:pt idx="25">
                  <c:v>7.7960124168314548E-2</c:v>
                </c:pt>
                <c:pt idx="26">
                  <c:v>7.836033125540337E-2</c:v>
                </c:pt>
                <c:pt idx="27">
                  <c:v>7.7293632295938081E-2</c:v>
                </c:pt>
                <c:pt idx="28">
                  <c:v>7.7208057835292901E-2</c:v>
                </c:pt>
                <c:pt idx="29">
                  <c:v>7.6892199570956665E-2</c:v>
                </c:pt>
                <c:pt idx="30">
                  <c:v>7.5817298005238773E-2</c:v>
                </c:pt>
                <c:pt idx="31">
                  <c:v>7.5655743321104002E-2</c:v>
                </c:pt>
                <c:pt idx="32">
                  <c:v>7.6243783446476185E-2</c:v>
                </c:pt>
                <c:pt idx="33">
                  <c:v>7.6664024100206118E-2</c:v>
                </c:pt>
                <c:pt idx="34">
                  <c:v>7.7727725416999183E-2</c:v>
                </c:pt>
                <c:pt idx="35">
                  <c:v>7.7002638802328507E-2</c:v>
                </c:pt>
                <c:pt idx="36">
                  <c:v>7.7514124293785305E-2</c:v>
                </c:pt>
                <c:pt idx="37">
                  <c:v>7.7894949231198329E-2</c:v>
                </c:pt>
                <c:pt idx="38">
                  <c:v>7.8497930847201483E-2</c:v>
                </c:pt>
                <c:pt idx="39">
                  <c:v>7.7496983728437732E-2</c:v>
                </c:pt>
                <c:pt idx="40">
                  <c:v>7.7657640800833982E-2</c:v>
                </c:pt>
                <c:pt idx="41">
                  <c:v>7.7655540970061235E-2</c:v>
                </c:pt>
                <c:pt idx="42">
                  <c:v>7.7595887905642577E-2</c:v>
                </c:pt>
                <c:pt idx="43">
                  <c:v>7.7245393064774973E-2</c:v>
                </c:pt>
                <c:pt idx="44">
                  <c:v>7.8212220502828653E-2</c:v>
                </c:pt>
                <c:pt idx="45">
                  <c:v>7.8640633136817475E-2</c:v>
                </c:pt>
                <c:pt idx="46">
                  <c:v>7.9487079952900386E-2</c:v>
                </c:pt>
                <c:pt idx="47">
                  <c:v>7.8716570529627689E-2</c:v>
                </c:pt>
                <c:pt idx="48">
                  <c:v>7.9468167963743189E-2</c:v>
                </c:pt>
                <c:pt idx="49">
                  <c:v>7.9445503296911441E-2</c:v>
                </c:pt>
                <c:pt idx="50">
                  <c:v>8.0807008855401083E-2</c:v>
                </c:pt>
                <c:pt idx="51">
                  <c:v>7.8729145738541242E-2</c:v>
                </c:pt>
                <c:pt idx="52">
                  <c:v>7.9458069034247777E-2</c:v>
                </c:pt>
                <c:pt idx="53">
                  <c:v>8.0422005130311253E-2</c:v>
                </c:pt>
                <c:pt idx="54">
                  <c:v>8.0115066060017115E-2</c:v>
                </c:pt>
                <c:pt idx="55">
                  <c:v>7.9671437210239865E-2</c:v>
                </c:pt>
                <c:pt idx="56">
                  <c:v>8.0257718053438232E-2</c:v>
                </c:pt>
                <c:pt idx="57">
                  <c:v>8.1337533441543861E-2</c:v>
                </c:pt>
                <c:pt idx="58">
                  <c:v>8.2465542156182972E-2</c:v>
                </c:pt>
                <c:pt idx="59">
                  <c:v>8.248165703525745E-2</c:v>
                </c:pt>
                <c:pt idx="60">
                  <c:v>7.7889915425905995E-2</c:v>
                </c:pt>
                <c:pt idx="61">
                  <c:v>8.3044566506102771E-2</c:v>
                </c:pt>
                <c:pt idx="62">
                  <c:v>8.3165907029608618E-2</c:v>
                </c:pt>
                <c:pt idx="63">
                  <c:v>8.2756517192440801E-2</c:v>
                </c:pt>
                <c:pt idx="64">
                  <c:v>8.3779509555475112E-2</c:v>
                </c:pt>
                <c:pt idx="65">
                  <c:v>8.3043741729634801E-2</c:v>
                </c:pt>
                <c:pt idx="66">
                  <c:v>8.351528384279476E-2</c:v>
                </c:pt>
                <c:pt idx="67">
                  <c:v>8.5087269701128135E-2</c:v>
                </c:pt>
                <c:pt idx="68">
                  <c:v>8.5917091062617093E-2</c:v>
                </c:pt>
                <c:pt idx="69">
                  <c:v>8.5912562123722169E-2</c:v>
                </c:pt>
                <c:pt idx="70">
                  <c:v>8.7199255616110596E-2</c:v>
                </c:pt>
                <c:pt idx="71">
                  <c:v>8.685243561529768E-2</c:v>
                </c:pt>
                <c:pt idx="72">
                  <c:v>8.6766510726367804E-2</c:v>
                </c:pt>
                <c:pt idx="73">
                  <c:v>8.8062458025520485E-2</c:v>
                </c:pt>
                <c:pt idx="74">
                  <c:v>8.9832002069656886E-2</c:v>
                </c:pt>
                <c:pt idx="75">
                  <c:v>9.0738790343730877E-2</c:v>
                </c:pt>
                <c:pt idx="76">
                  <c:v>9.0398117121429714E-2</c:v>
                </c:pt>
                <c:pt idx="77">
                  <c:v>9.1145219301692809E-2</c:v>
                </c:pt>
                <c:pt idx="78">
                  <c:v>9.1625347392230827E-2</c:v>
                </c:pt>
                <c:pt idx="79">
                  <c:v>9.4068752451941934E-2</c:v>
                </c:pt>
                <c:pt idx="80">
                  <c:v>9.4370029479107859E-2</c:v>
                </c:pt>
                <c:pt idx="81">
                  <c:v>9.4614615807563862E-2</c:v>
                </c:pt>
                <c:pt idx="82">
                  <c:v>9.6253757764300452E-2</c:v>
                </c:pt>
                <c:pt idx="83">
                  <c:v>9.6581365728407087E-2</c:v>
                </c:pt>
                <c:pt idx="84">
                  <c:v>9.6011187545431351E-2</c:v>
                </c:pt>
                <c:pt idx="85">
                  <c:v>9.6230294088399962E-2</c:v>
                </c:pt>
                <c:pt idx="86">
                  <c:v>9.541244490239853E-2</c:v>
                </c:pt>
                <c:pt idx="87">
                  <c:v>9.4568588128254111E-2</c:v>
                </c:pt>
                <c:pt idx="88">
                  <c:v>9.4663766618898318E-2</c:v>
                </c:pt>
                <c:pt idx="89">
                  <c:v>9.3935986263769478E-2</c:v>
                </c:pt>
                <c:pt idx="90">
                  <c:v>9.4597433869616027E-2</c:v>
                </c:pt>
                <c:pt idx="91">
                  <c:v>9.4510408847062272E-2</c:v>
                </c:pt>
                <c:pt idx="92">
                  <c:v>9.5398621371488204E-2</c:v>
                </c:pt>
                <c:pt idx="93">
                  <c:v>9.6154862670383645E-2</c:v>
                </c:pt>
                <c:pt idx="94">
                  <c:v>9.6043748280970842E-2</c:v>
                </c:pt>
                <c:pt idx="95">
                  <c:v>9.607418672731674E-2</c:v>
                </c:pt>
                <c:pt idx="96">
                  <c:v>9.5753419212951718E-2</c:v>
                </c:pt>
                <c:pt idx="97">
                  <c:v>9.5708446866485011E-2</c:v>
                </c:pt>
                <c:pt idx="98">
                  <c:v>9.5994414496608643E-2</c:v>
                </c:pt>
                <c:pt idx="99">
                  <c:v>9.6949258278954023E-2</c:v>
                </c:pt>
                <c:pt idx="100">
                  <c:v>9.696125972813599E-2</c:v>
                </c:pt>
                <c:pt idx="101">
                  <c:v>9.6896014606990086E-2</c:v>
                </c:pt>
                <c:pt idx="102">
                  <c:v>9.721125929179851E-2</c:v>
                </c:pt>
                <c:pt idx="103">
                  <c:v>9.645407373773654E-2</c:v>
                </c:pt>
                <c:pt idx="104">
                  <c:v>9.6495828259798022E-2</c:v>
                </c:pt>
                <c:pt idx="105">
                  <c:v>9.6520117046281328E-2</c:v>
                </c:pt>
                <c:pt idx="106">
                  <c:v>9.7199314786462251E-2</c:v>
                </c:pt>
                <c:pt idx="107">
                  <c:v>9.6855177606379003E-2</c:v>
                </c:pt>
                <c:pt idx="108">
                  <c:v>9.6731506633940978E-2</c:v>
                </c:pt>
                <c:pt idx="109">
                  <c:v>9.6654362045062128E-2</c:v>
                </c:pt>
                <c:pt idx="110">
                  <c:v>9.603736749887698E-2</c:v>
                </c:pt>
                <c:pt idx="111">
                  <c:v>9.7130813069648256E-2</c:v>
                </c:pt>
                <c:pt idx="112">
                  <c:v>9.6979313805665004E-2</c:v>
                </c:pt>
                <c:pt idx="113">
                  <c:v>9.6343527319370431E-2</c:v>
                </c:pt>
                <c:pt idx="114">
                  <c:v>9.6344391697946563E-2</c:v>
                </c:pt>
                <c:pt idx="115">
                  <c:v>9.6503779666916145E-2</c:v>
                </c:pt>
                <c:pt idx="116">
                  <c:v>9.6488113931482725E-2</c:v>
                </c:pt>
                <c:pt idx="117">
                  <c:v>9.6964893768978058E-2</c:v>
                </c:pt>
                <c:pt idx="118">
                  <c:v>9.7388145608963694E-2</c:v>
                </c:pt>
                <c:pt idx="119">
                  <c:v>9.7810846209463009E-2</c:v>
                </c:pt>
                <c:pt idx="120">
                  <c:v>9.6142698473806021E-2</c:v>
                </c:pt>
                <c:pt idx="121">
                  <c:v>9.5787088631243716E-2</c:v>
                </c:pt>
                <c:pt idx="122">
                  <c:v>9.5102310983307611E-2</c:v>
                </c:pt>
                <c:pt idx="123">
                  <c:v>9.5356772683335853E-2</c:v>
                </c:pt>
                <c:pt idx="124">
                  <c:v>9.5520405929000504E-2</c:v>
                </c:pt>
                <c:pt idx="125">
                  <c:v>9.566786571030754E-2</c:v>
                </c:pt>
                <c:pt idx="126">
                  <c:v>9.6350768054411617E-2</c:v>
                </c:pt>
                <c:pt idx="127">
                  <c:v>9.6225861442584465E-2</c:v>
                </c:pt>
                <c:pt idx="128">
                  <c:v>9.6799541126106378E-2</c:v>
                </c:pt>
                <c:pt idx="129">
                  <c:v>9.7208107497741642E-2</c:v>
                </c:pt>
                <c:pt idx="130">
                  <c:v>9.7458530195668983E-2</c:v>
                </c:pt>
                <c:pt idx="131">
                  <c:v>9.7676988265198453E-2</c:v>
                </c:pt>
                <c:pt idx="132">
                  <c:v>9.7830056712077673E-2</c:v>
                </c:pt>
                <c:pt idx="133">
                  <c:v>9.7211160787011058E-2</c:v>
                </c:pt>
                <c:pt idx="134">
                  <c:v>9.6912332291858111E-2</c:v>
                </c:pt>
                <c:pt idx="135">
                  <c:v>9.8142755768713147E-2</c:v>
                </c:pt>
                <c:pt idx="136">
                  <c:v>9.7648999273666368E-2</c:v>
                </c:pt>
                <c:pt idx="137">
                  <c:v>9.7096603636716586E-2</c:v>
                </c:pt>
                <c:pt idx="138">
                  <c:v>9.7498552139419492E-2</c:v>
                </c:pt>
                <c:pt idx="139">
                  <c:v>9.6797037259465007E-2</c:v>
                </c:pt>
                <c:pt idx="140">
                  <c:v>9.6885213367531753E-2</c:v>
                </c:pt>
                <c:pt idx="141">
                  <c:v>9.7400008179290037E-2</c:v>
                </c:pt>
                <c:pt idx="142">
                  <c:v>9.7521869265671371E-2</c:v>
                </c:pt>
                <c:pt idx="143">
                  <c:v>9.7694230947309932E-2</c:v>
                </c:pt>
                <c:pt idx="144">
                  <c:v>9.7832818890056239E-2</c:v>
                </c:pt>
                <c:pt idx="145">
                  <c:v>9.7712074953957215E-2</c:v>
                </c:pt>
                <c:pt idx="146">
                  <c:v>9.7294922487918156E-2</c:v>
                </c:pt>
                <c:pt idx="147">
                  <c:v>9.8135387109850022E-2</c:v>
                </c:pt>
                <c:pt idx="148">
                  <c:v>9.8299082619970446E-2</c:v>
                </c:pt>
                <c:pt idx="149">
                  <c:v>9.7834378287636081E-2</c:v>
                </c:pt>
                <c:pt idx="150">
                  <c:v>9.7365435593296495E-2</c:v>
                </c:pt>
                <c:pt idx="151">
                  <c:v>9.7387027702190307E-2</c:v>
                </c:pt>
                <c:pt idx="152">
                  <c:v>9.7287144771966969E-2</c:v>
                </c:pt>
                <c:pt idx="153">
                  <c:v>9.7769849373056938E-2</c:v>
                </c:pt>
                <c:pt idx="154">
                  <c:v>9.8200849364432061E-2</c:v>
                </c:pt>
                <c:pt idx="155">
                  <c:v>9.8919952666556718E-2</c:v>
                </c:pt>
                <c:pt idx="156">
                  <c:v>9.8519017165937389E-2</c:v>
                </c:pt>
                <c:pt idx="157">
                  <c:v>9.8064505483626122E-2</c:v>
                </c:pt>
                <c:pt idx="158">
                  <c:v>9.8054450868339846E-2</c:v>
                </c:pt>
                <c:pt idx="159">
                  <c:v>9.8473261799093145E-2</c:v>
                </c:pt>
                <c:pt idx="160">
                  <c:v>9.8917062039813708E-2</c:v>
                </c:pt>
                <c:pt idx="161">
                  <c:v>9.7319527711269602E-2</c:v>
                </c:pt>
                <c:pt idx="162">
                  <c:v>9.6680513407293167E-2</c:v>
                </c:pt>
                <c:pt idx="163">
                  <c:v>9.6180259911374077E-2</c:v>
                </c:pt>
                <c:pt idx="164">
                  <c:v>9.6358410248871679E-2</c:v>
                </c:pt>
                <c:pt idx="165">
                  <c:v>9.7227503168567805E-2</c:v>
                </c:pt>
                <c:pt idx="166">
                  <c:v>9.7408309760125572E-2</c:v>
                </c:pt>
                <c:pt idx="167">
                  <c:v>9.7404733292298873E-2</c:v>
                </c:pt>
                <c:pt idx="168">
                  <c:v>9.6342633190136848E-2</c:v>
                </c:pt>
                <c:pt idx="169">
                  <c:v>9.6456557279497895E-2</c:v>
                </c:pt>
                <c:pt idx="170">
                  <c:v>9.63085211321041E-2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Sheet3!$A$48</c:f>
              <c:strCache>
                <c:ptCount val="1"/>
                <c:pt idx="0">
                  <c:v>Mid-West</c:v>
                </c:pt>
              </c:strCache>
            </c:strRef>
          </c:tx>
          <c:marker>
            <c:symbol val="none"/>
          </c:marker>
          <c:cat>
            <c:strRef>
              <c:f>Sheet3!$B$41:$FP$41</c:f>
              <c:strCache>
                <c:ptCount val="171"/>
                <c:pt idx="0">
                  <c:v>2002</c:v>
                </c:pt>
                <c:pt idx="1">
                  <c:v>2002M07</c:v>
                </c:pt>
                <c:pt idx="2">
                  <c:v>2002M08</c:v>
                </c:pt>
                <c:pt idx="3">
                  <c:v>2002M09</c:v>
                </c:pt>
                <c:pt idx="4">
                  <c:v>2002M10</c:v>
                </c:pt>
                <c:pt idx="5">
                  <c:v>2002M11</c:v>
                </c:pt>
                <c:pt idx="6">
                  <c:v>2002M12</c:v>
                </c:pt>
                <c:pt idx="7">
                  <c:v>2003M01</c:v>
                </c:pt>
                <c:pt idx="8">
                  <c:v>2003M02</c:v>
                </c:pt>
                <c:pt idx="9">
                  <c:v>2003M03</c:v>
                </c:pt>
                <c:pt idx="10">
                  <c:v>2003M04</c:v>
                </c:pt>
                <c:pt idx="11">
                  <c:v>2003M05</c:v>
                </c:pt>
                <c:pt idx="12">
                  <c:v>2003</c:v>
                </c:pt>
                <c:pt idx="13">
                  <c:v>2003M07</c:v>
                </c:pt>
                <c:pt idx="14">
                  <c:v>2003M08</c:v>
                </c:pt>
                <c:pt idx="15">
                  <c:v>2003M09</c:v>
                </c:pt>
                <c:pt idx="16">
                  <c:v>2003M10</c:v>
                </c:pt>
                <c:pt idx="17">
                  <c:v>2003M11</c:v>
                </c:pt>
                <c:pt idx="18">
                  <c:v>2003M12</c:v>
                </c:pt>
                <c:pt idx="19">
                  <c:v>2004M01</c:v>
                </c:pt>
                <c:pt idx="20">
                  <c:v>2004M02</c:v>
                </c:pt>
                <c:pt idx="21">
                  <c:v>2004M03</c:v>
                </c:pt>
                <c:pt idx="22">
                  <c:v>2004M04</c:v>
                </c:pt>
                <c:pt idx="23">
                  <c:v>2004M05</c:v>
                </c:pt>
                <c:pt idx="24">
                  <c:v>2004</c:v>
                </c:pt>
                <c:pt idx="25">
                  <c:v>2004M07</c:v>
                </c:pt>
                <c:pt idx="26">
                  <c:v>2004M08</c:v>
                </c:pt>
                <c:pt idx="27">
                  <c:v>2004M09</c:v>
                </c:pt>
                <c:pt idx="28">
                  <c:v>2004M10</c:v>
                </c:pt>
                <c:pt idx="29">
                  <c:v>2004M11</c:v>
                </c:pt>
                <c:pt idx="30">
                  <c:v>2004M12</c:v>
                </c:pt>
                <c:pt idx="31">
                  <c:v>2005M01</c:v>
                </c:pt>
                <c:pt idx="32">
                  <c:v>2005M02</c:v>
                </c:pt>
                <c:pt idx="33">
                  <c:v>2005M03</c:v>
                </c:pt>
                <c:pt idx="34">
                  <c:v>2005M04</c:v>
                </c:pt>
                <c:pt idx="35">
                  <c:v>2005M05</c:v>
                </c:pt>
                <c:pt idx="36">
                  <c:v>2005</c:v>
                </c:pt>
                <c:pt idx="37">
                  <c:v>2005M07</c:v>
                </c:pt>
                <c:pt idx="38">
                  <c:v>2005M08</c:v>
                </c:pt>
                <c:pt idx="39">
                  <c:v>2005M09</c:v>
                </c:pt>
                <c:pt idx="40">
                  <c:v>2005M10</c:v>
                </c:pt>
                <c:pt idx="41">
                  <c:v>2005M11</c:v>
                </c:pt>
                <c:pt idx="42">
                  <c:v>2005M12</c:v>
                </c:pt>
                <c:pt idx="43">
                  <c:v>2006M01</c:v>
                </c:pt>
                <c:pt idx="44">
                  <c:v>2006M02</c:v>
                </c:pt>
                <c:pt idx="45">
                  <c:v>2006M03</c:v>
                </c:pt>
                <c:pt idx="46">
                  <c:v>2006M04</c:v>
                </c:pt>
                <c:pt idx="47">
                  <c:v>2006M05</c:v>
                </c:pt>
                <c:pt idx="48">
                  <c:v>2006</c:v>
                </c:pt>
                <c:pt idx="49">
                  <c:v>2006M07</c:v>
                </c:pt>
                <c:pt idx="50">
                  <c:v>2006M08</c:v>
                </c:pt>
                <c:pt idx="51">
                  <c:v>2006M09</c:v>
                </c:pt>
                <c:pt idx="52">
                  <c:v>2006M10</c:v>
                </c:pt>
                <c:pt idx="53">
                  <c:v>2006M11</c:v>
                </c:pt>
                <c:pt idx="54">
                  <c:v>2006M12</c:v>
                </c:pt>
                <c:pt idx="55">
                  <c:v>2007M01</c:v>
                </c:pt>
                <c:pt idx="56">
                  <c:v>2007M02</c:v>
                </c:pt>
                <c:pt idx="57">
                  <c:v>2007M03</c:v>
                </c:pt>
                <c:pt idx="58">
                  <c:v>2007M04</c:v>
                </c:pt>
                <c:pt idx="59">
                  <c:v>2007M05</c:v>
                </c:pt>
                <c:pt idx="60">
                  <c:v>2007</c:v>
                </c:pt>
                <c:pt idx="61">
                  <c:v>2007M07</c:v>
                </c:pt>
                <c:pt idx="62">
                  <c:v>2007M08</c:v>
                </c:pt>
                <c:pt idx="63">
                  <c:v>2007M09</c:v>
                </c:pt>
                <c:pt idx="64">
                  <c:v>2007M10</c:v>
                </c:pt>
                <c:pt idx="65">
                  <c:v>2007M11</c:v>
                </c:pt>
                <c:pt idx="66">
                  <c:v>2007M12</c:v>
                </c:pt>
                <c:pt idx="67">
                  <c:v>2008M01</c:v>
                </c:pt>
                <c:pt idx="68">
                  <c:v>2008M02</c:v>
                </c:pt>
                <c:pt idx="69">
                  <c:v>2008M03</c:v>
                </c:pt>
                <c:pt idx="70">
                  <c:v>2008M04</c:v>
                </c:pt>
                <c:pt idx="71">
                  <c:v>2008M05</c:v>
                </c:pt>
                <c:pt idx="72">
                  <c:v>2008</c:v>
                </c:pt>
                <c:pt idx="73">
                  <c:v>2008M07</c:v>
                </c:pt>
                <c:pt idx="74">
                  <c:v>2008M08</c:v>
                </c:pt>
                <c:pt idx="75">
                  <c:v>2008M09</c:v>
                </c:pt>
                <c:pt idx="76">
                  <c:v>2008M10</c:v>
                </c:pt>
                <c:pt idx="77">
                  <c:v>2008M11</c:v>
                </c:pt>
                <c:pt idx="78">
                  <c:v>2008M12</c:v>
                </c:pt>
                <c:pt idx="79">
                  <c:v>2009M01</c:v>
                </c:pt>
                <c:pt idx="80">
                  <c:v>2009M02</c:v>
                </c:pt>
                <c:pt idx="81">
                  <c:v>2009M03</c:v>
                </c:pt>
                <c:pt idx="82">
                  <c:v>2009M04</c:v>
                </c:pt>
                <c:pt idx="83">
                  <c:v>2009M05</c:v>
                </c:pt>
                <c:pt idx="84">
                  <c:v>2009</c:v>
                </c:pt>
                <c:pt idx="85">
                  <c:v>2009M07</c:v>
                </c:pt>
                <c:pt idx="86">
                  <c:v>2009M08</c:v>
                </c:pt>
                <c:pt idx="87">
                  <c:v>2009M09</c:v>
                </c:pt>
                <c:pt idx="88">
                  <c:v>2009M10</c:v>
                </c:pt>
                <c:pt idx="89">
                  <c:v>2009M11</c:v>
                </c:pt>
                <c:pt idx="90">
                  <c:v>2009M12</c:v>
                </c:pt>
                <c:pt idx="91">
                  <c:v>2010M01</c:v>
                </c:pt>
                <c:pt idx="92">
                  <c:v>2010M02</c:v>
                </c:pt>
                <c:pt idx="93">
                  <c:v>2010M03</c:v>
                </c:pt>
                <c:pt idx="94">
                  <c:v>2010M04</c:v>
                </c:pt>
                <c:pt idx="95">
                  <c:v>2010M05</c:v>
                </c:pt>
                <c:pt idx="96">
                  <c:v>2010</c:v>
                </c:pt>
                <c:pt idx="97">
                  <c:v>2010M07</c:v>
                </c:pt>
                <c:pt idx="98">
                  <c:v>2010M08</c:v>
                </c:pt>
                <c:pt idx="99">
                  <c:v>2010M09</c:v>
                </c:pt>
                <c:pt idx="100">
                  <c:v>2010M10</c:v>
                </c:pt>
                <c:pt idx="101">
                  <c:v>2010M11</c:v>
                </c:pt>
                <c:pt idx="102">
                  <c:v>2010M12</c:v>
                </c:pt>
                <c:pt idx="103">
                  <c:v>2011M01</c:v>
                </c:pt>
                <c:pt idx="104">
                  <c:v>2011M02</c:v>
                </c:pt>
                <c:pt idx="105">
                  <c:v>2011M03</c:v>
                </c:pt>
                <c:pt idx="106">
                  <c:v>2011M04</c:v>
                </c:pt>
                <c:pt idx="107">
                  <c:v>2011M05</c:v>
                </c:pt>
                <c:pt idx="108">
                  <c:v>2011</c:v>
                </c:pt>
                <c:pt idx="109">
                  <c:v>2011M07</c:v>
                </c:pt>
                <c:pt idx="110">
                  <c:v>2011M08</c:v>
                </c:pt>
                <c:pt idx="111">
                  <c:v>2011M09</c:v>
                </c:pt>
                <c:pt idx="112">
                  <c:v>2011M10</c:v>
                </c:pt>
                <c:pt idx="113">
                  <c:v>2011M11</c:v>
                </c:pt>
                <c:pt idx="114">
                  <c:v>2011M12</c:v>
                </c:pt>
                <c:pt idx="115">
                  <c:v>2012M01</c:v>
                </c:pt>
                <c:pt idx="116">
                  <c:v>2012M02</c:v>
                </c:pt>
                <c:pt idx="117">
                  <c:v>2012M03</c:v>
                </c:pt>
                <c:pt idx="118">
                  <c:v>2012M04</c:v>
                </c:pt>
                <c:pt idx="119">
                  <c:v>2012M05</c:v>
                </c:pt>
                <c:pt idx="120">
                  <c:v>2012</c:v>
                </c:pt>
                <c:pt idx="121">
                  <c:v>2012M07</c:v>
                </c:pt>
                <c:pt idx="122">
                  <c:v>2012M08</c:v>
                </c:pt>
                <c:pt idx="123">
                  <c:v>2012M09</c:v>
                </c:pt>
                <c:pt idx="124">
                  <c:v>2012M10</c:v>
                </c:pt>
                <c:pt idx="125">
                  <c:v>2012M11</c:v>
                </c:pt>
                <c:pt idx="126">
                  <c:v>2012M12</c:v>
                </c:pt>
                <c:pt idx="127">
                  <c:v>2013M01</c:v>
                </c:pt>
                <c:pt idx="128">
                  <c:v>2013M02</c:v>
                </c:pt>
                <c:pt idx="129">
                  <c:v>2013M03</c:v>
                </c:pt>
                <c:pt idx="130">
                  <c:v>2013M04</c:v>
                </c:pt>
                <c:pt idx="131">
                  <c:v>2013M05</c:v>
                </c:pt>
                <c:pt idx="132">
                  <c:v>2013</c:v>
                </c:pt>
                <c:pt idx="133">
                  <c:v>2013M07</c:v>
                </c:pt>
                <c:pt idx="134">
                  <c:v>2013M08</c:v>
                </c:pt>
                <c:pt idx="135">
                  <c:v>2013M09</c:v>
                </c:pt>
                <c:pt idx="136">
                  <c:v>2013M10</c:v>
                </c:pt>
                <c:pt idx="137">
                  <c:v>2013M11</c:v>
                </c:pt>
                <c:pt idx="138">
                  <c:v>2013M12</c:v>
                </c:pt>
                <c:pt idx="139">
                  <c:v>2014M01</c:v>
                </c:pt>
                <c:pt idx="140">
                  <c:v>2014M02</c:v>
                </c:pt>
                <c:pt idx="141">
                  <c:v>2014M03</c:v>
                </c:pt>
                <c:pt idx="142">
                  <c:v>2014M04</c:v>
                </c:pt>
                <c:pt idx="143">
                  <c:v>2014M05</c:v>
                </c:pt>
                <c:pt idx="144">
                  <c:v>2014</c:v>
                </c:pt>
                <c:pt idx="145">
                  <c:v>2014M07</c:v>
                </c:pt>
                <c:pt idx="146">
                  <c:v>2014M08</c:v>
                </c:pt>
                <c:pt idx="147">
                  <c:v>2014M09</c:v>
                </c:pt>
                <c:pt idx="148">
                  <c:v>2014M10</c:v>
                </c:pt>
                <c:pt idx="149">
                  <c:v>2014M11</c:v>
                </c:pt>
                <c:pt idx="150">
                  <c:v>2014M12</c:v>
                </c:pt>
                <c:pt idx="151">
                  <c:v>2015M01</c:v>
                </c:pt>
                <c:pt idx="152">
                  <c:v>2015M02</c:v>
                </c:pt>
                <c:pt idx="153">
                  <c:v>2015M03</c:v>
                </c:pt>
                <c:pt idx="154">
                  <c:v>2015M04</c:v>
                </c:pt>
                <c:pt idx="155">
                  <c:v>2015M05</c:v>
                </c:pt>
                <c:pt idx="156">
                  <c:v>2015</c:v>
                </c:pt>
                <c:pt idx="157">
                  <c:v>2015M07</c:v>
                </c:pt>
                <c:pt idx="158">
                  <c:v>2015M08</c:v>
                </c:pt>
                <c:pt idx="159">
                  <c:v>2015M09</c:v>
                </c:pt>
                <c:pt idx="160">
                  <c:v>2015M10</c:v>
                </c:pt>
                <c:pt idx="161">
                  <c:v>2015M11</c:v>
                </c:pt>
                <c:pt idx="162">
                  <c:v>2015M12</c:v>
                </c:pt>
                <c:pt idx="163">
                  <c:v>2016M01</c:v>
                </c:pt>
                <c:pt idx="164">
                  <c:v>2016M02</c:v>
                </c:pt>
                <c:pt idx="165">
                  <c:v>2016M03</c:v>
                </c:pt>
                <c:pt idx="166">
                  <c:v>2016M04</c:v>
                </c:pt>
                <c:pt idx="167">
                  <c:v>2016M05</c:v>
                </c:pt>
                <c:pt idx="168">
                  <c:v>2016</c:v>
                </c:pt>
                <c:pt idx="169">
                  <c:v>2016M07</c:v>
                </c:pt>
                <c:pt idx="170">
                  <c:v>2016M08</c:v>
                </c:pt>
              </c:strCache>
            </c:strRef>
          </c:cat>
          <c:val>
            <c:numRef>
              <c:f>Sheet3!$B$48:$FP$48</c:f>
              <c:numCache>
                <c:formatCode>0%</c:formatCode>
                <c:ptCount val="171"/>
                <c:pt idx="0">
                  <c:v>8.5209737212147779E-2</c:v>
                </c:pt>
                <c:pt idx="1">
                  <c:v>8.5608199979081687E-2</c:v>
                </c:pt>
                <c:pt idx="2">
                  <c:v>8.5888121316179136E-2</c:v>
                </c:pt>
                <c:pt idx="3">
                  <c:v>8.4351305812973884E-2</c:v>
                </c:pt>
                <c:pt idx="4">
                  <c:v>8.46258227334407E-2</c:v>
                </c:pt>
                <c:pt idx="5">
                  <c:v>8.5825411634181392E-2</c:v>
                </c:pt>
                <c:pt idx="6">
                  <c:v>9.0007343116129582E-2</c:v>
                </c:pt>
                <c:pt idx="7">
                  <c:v>9.081962027170315E-2</c:v>
                </c:pt>
                <c:pt idx="8">
                  <c:v>9.1730165583392656E-2</c:v>
                </c:pt>
                <c:pt idx="9">
                  <c:v>9.0664588031584142E-2</c:v>
                </c:pt>
                <c:pt idx="10">
                  <c:v>9.0534690534690529E-2</c:v>
                </c:pt>
                <c:pt idx="11">
                  <c:v>8.7956413112188075E-2</c:v>
                </c:pt>
                <c:pt idx="12">
                  <c:v>8.878168364707735E-2</c:v>
                </c:pt>
                <c:pt idx="13">
                  <c:v>8.9065878660749428E-2</c:v>
                </c:pt>
                <c:pt idx="14">
                  <c:v>8.886654154544428E-2</c:v>
                </c:pt>
                <c:pt idx="15">
                  <c:v>8.6920888410157937E-2</c:v>
                </c:pt>
                <c:pt idx="16">
                  <c:v>8.704788894759595E-2</c:v>
                </c:pt>
                <c:pt idx="17">
                  <c:v>8.7181918184525434E-2</c:v>
                </c:pt>
                <c:pt idx="18">
                  <c:v>8.8169093338960405E-2</c:v>
                </c:pt>
                <c:pt idx="19">
                  <c:v>8.7538460656968187E-2</c:v>
                </c:pt>
                <c:pt idx="20">
                  <c:v>8.8189594921647116E-2</c:v>
                </c:pt>
                <c:pt idx="21">
                  <c:v>8.8465182378019896E-2</c:v>
                </c:pt>
                <c:pt idx="22">
                  <c:v>8.7264666585691722E-2</c:v>
                </c:pt>
                <c:pt idx="23">
                  <c:v>8.6749561652631313E-2</c:v>
                </c:pt>
                <c:pt idx="24">
                  <c:v>8.7912543207538232E-2</c:v>
                </c:pt>
                <c:pt idx="25">
                  <c:v>8.7250212674858163E-2</c:v>
                </c:pt>
                <c:pt idx="26">
                  <c:v>8.8131910633844471E-2</c:v>
                </c:pt>
                <c:pt idx="27">
                  <c:v>8.6778507596624824E-2</c:v>
                </c:pt>
                <c:pt idx="28">
                  <c:v>8.5801023952249866E-2</c:v>
                </c:pt>
                <c:pt idx="29">
                  <c:v>8.5374360054222651E-2</c:v>
                </c:pt>
                <c:pt idx="30">
                  <c:v>8.5551833568406205E-2</c:v>
                </c:pt>
                <c:pt idx="31">
                  <c:v>8.6954896818920782E-2</c:v>
                </c:pt>
                <c:pt idx="32">
                  <c:v>8.6700830134447737E-2</c:v>
                </c:pt>
                <c:pt idx="33">
                  <c:v>8.6221658474710638E-2</c:v>
                </c:pt>
                <c:pt idx="34">
                  <c:v>8.5464222821678024E-2</c:v>
                </c:pt>
                <c:pt idx="35">
                  <c:v>8.4812963282192719E-2</c:v>
                </c:pt>
                <c:pt idx="36">
                  <c:v>8.6202134337727554E-2</c:v>
                </c:pt>
                <c:pt idx="37">
                  <c:v>8.6505765270697713E-2</c:v>
                </c:pt>
                <c:pt idx="38">
                  <c:v>8.621961946479488E-2</c:v>
                </c:pt>
                <c:pt idx="39">
                  <c:v>8.5303420614993311E-2</c:v>
                </c:pt>
                <c:pt idx="40">
                  <c:v>8.4988372403838441E-2</c:v>
                </c:pt>
                <c:pt idx="41">
                  <c:v>8.4712106774702978E-2</c:v>
                </c:pt>
                <c:pt idx="42">
                  <c:v>8.6220505284503285E-2</c:v>
                </c:pt>
                <c:pt idx="43">
                  <c:v>8.5101068446786859E-2</c:v>
                </c:pt>
                <c:pt idx="44">
                  <c:v>8.5373111886578493E-2</c:v>
                </c:pt>
                <c:pt idx="45">
                  <c:v>8.4536108985939579E-2</c:v>
                </c:pt>
                <c:pt idx="46">
                  <c:v>8.3440083847676719E-2</c:v>
                </c:pt>
                <c:pt idx="47">
                  <c:v>8.4084950183534346E-2</c:v>
                </c:pt>
                <c:pt idx="48">
                  <c:v>8.6674148621051272E-2</c:v>
                </c:pt>
                <c:pt idx="49">
                  <c:v>8.7619712807642677E-2</c:v>
                </c:pt>
                <c:pt idx="50">
                  <c:v>8.7616588253328145E-2</c:v>
                </c:pt>
                <c:pt idx="51">
                  <c:v>8.629281648249916E-2</c:v>
                </c:pt>
                <c:pt idx="52">
                  <c:v>8.5868584434298956E-2</c:v>
                </c:pt>
                <c:pt idx="53">
                  <c:v>8.612459519689758E-2</c:v>
                </c:pt>
                <c:pt idx="54">
                  <c:v>8.8140087136155065E-2</c:v>
                </c:pt>
                <c:pt idx="55">
                  <c:v>8.6940636968353149E-2</c:v>
                </c:pt>
                <c:pt idx="56">
                  <c:v>8.7409582243301406E-2</c:v>
                </c:pt>
                <c:pt idx="57">
                  <c:v>8.7862243294048209E-2</c:v>
                </c:pt>
                <c:pt idx="58">
                  <c:v>8.6794237909784272E-2</c:v>
                </c:pt>
                <c:pt idx="59">
                  <c:v>8.6708655282124542E-2</c:v>
                </c:pt>
                <c:pt idx="60">
                  <c:v>8.7513449504998106E-2</c:v>
                </c:pt>
                <c:pt idx="61">
                  <c:v>8.8313964477384543E-2</c:v>
                </c:pt>
                <c:pt idx="62">
                  <c:v>8.8487193322847657E-2</c:v>
                </c:pt>
                <c:pt idx="63">
                  <c:v>8.5401986903368768E-2</c:v>
                </c:pt>
                <c:pt idx="64">
                  <c:v>8.6173935687111389E-2</c:v>
                </c:pt>
                <c:pt idx="65">
                  <c:v>8.845426101581727E-2</c:v>
                </c:pt>
                <c:pt idx="66">
                  <c:v>9.0388317603418325E-2</c:v>
                </c:pt>
                <c:pt idx="67">
                  <c:v>8.8261715413146397E-2</c:v>
                </c:pt>
                <c:pt idx="68">
                  <c:v>8.838694355753754E-2</c:v>
                </c:pt>
                <c:pt idx="69">
                  <c:v>8.8579336538850056E-2</c:v>
                </c:pt>
                <c:pt idx="70">
                  <c:v>8.6872053906481658E-2</c:v>
                </c:pt>
                <c:pt idx="71">
                  <c:v>8.8567378417494402E-2</c:v>
                </c:pt>
                <c:pt idx="72">
                  <c:v>8.8478381964666619E-2</c:v>
                </c:pt>
                <c:pt idx="73">
                  <c:v>8.8427635997313639E-2</c:v>
                </c:pt>
                <c:pt idx="74">
                  <c:v>8.9306503250008079E-2</c:v>
                </c:pt>
                <c:pt idx="75">
                  <c:v>8.7125390792491791E-2</c:v>
                </c:pt>
                <c:pt idx="76">
                  <c:v>8.7007340035104519E-2</c:v>
                </c:pt>
                <c:pt idx="77">
                  <c:v>8.8315761502157655E-2</c:v>
                </c:pt>
                <c:pt idx="78">
                  <c:v>8.9070333565502827E-2</c:v>
                </c:pt>
                <c:pt idx="79">
                  <c:v>8.9103570027461748E-2</c:v>
                </c:pt>
                <c:pt idx="80">
                  <c:v>8.8599047248853036E-2</c:v>
                </c:pt>
                <c:pt idx="81">
                  <c:v>8.865312578716858E-2</c:v>
                </c:pt>
                <c:pt idx="82">
                  <c:v>8.817260053001498E-2</c:v>
                </c:pt>
                <c:pt idx="83">
                  <c:v>8.9682696747806587E-2</c:v>
                </c:pt>
                <c:pt idx="84">
                  <c:v>9.0256148576765144E-2</c:v>
                </c:pt>
                <c:pt idx="85">
                  <c:v>9.0122820122056982E-2</c:v>
                </c:pt>
                <c:pt idx="86">
                  <c:v>9.0576449710916482E-2</c:v>
                </c:pt>
                <c:pt idx="87">
                  <c:v>8.9588285451609365E-2</c:v>
                </c:pt>
                <c:pt idx="88">
                  <c:v>8.8599369069875145E-2</c:v>
                </c:pt>
                <c:pt idx="89">
                  <c:v>8.9841718963495007E-2</c:v>
                </c:pt>
                <c:pt idx="90">
                  <c:v>9.0539312314829021E-2</c:v>
                </c:pt>
                <c:pt idx="91">
                  <c:v>9.0873720636431884E-2</c:v>
                </c:pt>
                <c:pt idx="92">
                  <c:v>9.1105282911780591E-2</c:v>
                </c:pt>
                <c:pt idx="93">
                  <c:v>9.0379457668096921E-2</c:v>
                </c:pt>
                <c:pt idx="94">
                  <c:v>9.0362573586004621E-2</c:v>
                </c:pt>
                <c:pt idx="95">
                  <c:v>8.9534209288412089E-2</c:v>
                </c:pt>
                <c:pt idx="96">
                  <c:v>8.8775884225913149E-2</c:v>
                </c:pt>
                <c:pt idx="97">
                  <c:v>8.9142803283464425E-2</c:v>
                </c:pt>
                <c:pt idx="98">
                  <c:v>8.9622914270661325E-2</c:v>
                </c:pt>
                <c:pt idx="99">
                  <c:v>8.8920633700784554E-2</c:v>
                </c:pt>
                <c:pt idx="100">
                  <c:v>8.9602447195107474E-2</c:v>
                </c:pt>
                <c:pt idx="101">
                  <c:v>8.8799582119613557E-2</c:v>
                </c:pt>
                <c:pt idx="102">
                  <c:v>8.8878669531137391E-2</c:v>
                </c:pt>
                <c:pt idx="103">
                  <c:v>8.9107859680986362E-2</c:v>
                </c:pt>
                <c:pt idx="104">
                  <c:v>8.8474203182991637E-2</c:v>
                </c:pt>
                <c:pt idx="105">
                  <c:v>8.79841701930901E-2</c:v>
                </c:pt>
                <c:pt idx="106">
                  <c:v>8.7626344777066725E-2</c:v>
                </c:pt>
                <c:pt idx="107">
                  <c:v>8.8008309388656683E-2</c:v>
                </c:pt>
                <c:pt idx="108">
                  <c:v>8.7734851991929208E-2</c:v>
                </c:pt>
                <c:pt idx="109">
                  <c:v>8.775548392035451E-2</c:v>
                </c:pt>
                <c:pt idx="110">
                  <c:v>8.8290083519085058E-2</c:v>
                </c:pt>
                <c:pt idx="111">
                  <c:v>8.804158732263323E-2</c:v>
                </c:pt>
                <c:pt idx="112">
                  <c:v>8.8020872054122373E-2</c:v>
                </c:pt>
                <c:pt idx="113">
                  <c:v>8.7769777473595503E-2</c:v>
                </c:pt>
                <c:pt idx="114">
                  <c:v>8.8036818282181503E-2</c:v>
                </c:pt>
                <c:pt idx="115">
                  <c:v>8.7581809371936062E-2</c:v>
                </c:pt>
                <c:pt idx="116">
                  <c:v>8.7392074133748429E-2</c:v>
                </c:pt>
                <c:pt idx="117">
                  <c:v>8.6572177655314775E-2</c:v>
                </c:pt>
                <c:pt idx="118">
                  <c:v>8.6527705749521511E-2</c:v>
                </c:pt>
                <c:pt idx="119">
                  <c:v>8.640654921264844E-2</c:v>
                </c:pt>
                <c:pt idx="120">
                  <c:v>8.5954059304296268E-2</c:v>
                </c:pt>
                <c:pt idx="121">
                  <c:v>8.6430615024667465E-2</c:v>
                </c:pt>
                <c:pt idx="122">
                  <c:v>8.6282700939823251E-2</c:v>
                </c:pt>
                <c:pt idx="123">
                  <c:v>8.6592055155065392E-2</c:v>
                </c:pt>
                <c:pt idx="124">
                  <c:v>8.646935064687794E-2</c:v>
                </c:pt>
                <c:pt idx="125">
                  <c:v>8.5990840616664704E-2</c:v>
                </c:pt>
                <c:pt idx="126">
                  <c:v>8.6205228292344477E-2</c:v>
                </c:pt>
                <c:pt idx="127">
                  <c:v>8.5659857101603176E-2</c:v>
                </c:pt>
                <c:pt idx="128">
                  <c:v>8.5313703727884049E-2</c:v>
                </c:pt>
                <c:pt idx="129">
                  <c:v>8.5083559168925016E-2</c:v>
                </c:pt>
                <c:pt idx="130">
                  <c:v>8.4831402825238933E-2</c:v>
                </c:pt>
                <c:pt idx="131">
                  <c:v>8.428238451926201E-2</c:v>
                </c:pt>
                <c:pt idx="132">
                  <c:v>8.3931118599218577E-2</c:v>
                </c:pt>
                <c:pt idx="133">
                  <c:v>8.4262493891071003E-2</c:v>
                </c:pt>
                <c:pt idx="134">
                  <c:v>8.4752343319242793E-2</c:v>
                </c:pt>
                <c:pt idx="135">
                  <c:v>8.4412851444931117E-2</c:v>
                </c:pt>
                <c:pt idx="136">
                  <c:v>8.4670829634412068E-2</c:v>
                </c:pt>
                <c:pt idx="137">
                  <c:v>8.4519561591491335E-2</c:v>
                </c:pt>
                <c:pt idx="138">
                  <c:v>8.5480677067658717E-2</c:v>
                </c:pt>
                <c:pt idx="139">
                  <c:v>8.5048670019768291E-2</c:v>
                </c:pt>
                <c:pt idx="140">
                  <c:v>8.4693859607254021E-2</c:v>
                </c:pt>
                <c:pt idx="141">
                  <c:v>8.4034537052183875E-2</c:v>
                </c:pt>
                <c:pt idx="142">
                  <c:v>8.3572893691820291E-2</c:v>
                </c:pt>
                <c:pt idx="143">
                  <c:v>8.2577090471339945E-2</c:v>
                </c:pt>
                <c:pt idx="144">
                  <c:v>8.2575041435459726E-2</c:v>
                </c:pt>
                <c:pt idx="145">
                  <c:v>8.3349195950706403E-2</c:v>
                </c:pt>
                <c:pt idx="146">
                  <c:v>8.3333960961526385E-2</c:v>
                </c:pt>
                <c:pt idx="147">
                  <c:v>8.2859073098229971E-2</c:v>
                </c:pt>
                <c:pt idx="148">
                  <c:v>8.3068901095836936E-2</c:v>
                </c:pt>
                <c:pt idx="149">
                  <c:v>8.3627536885327258E-2</c:v>
                </c:pt>
                <c:pt idx="150">
                  <c:v>8.4400413353102388E-2</c:v>
                </c:pt>
                <c:pt idx="151">
                  <c:v>8.2950439398670653E-2</c:v>
                </c:pt>
                <c:pt idx="152">
                  <c:v>8.2588053750239351E-2</c:v>
                </c:pt>
                <c:pt idx="153">
                  <c:v>8.1975817090938291E-2</c:v>
                </c:pt>
                <c:pt idx="154">
                  <c:v>8.1472619785708675E-2</c:v>
                </c:pt>
                <c:pt idx="155">
                  <c:v>8.1525780235104872E-2</c:v>
                </c:pt>
                <c:pt idx="156">
                  <c:v>8.2691013126893295E-2</c:v>
                </c:pt>
                <c:pt idx="157">
                  <c:v>8.3436919049138136E-2</c:v>
                </c:pt>
                <c:pt idx="158">
                  <c:v>8.3107754347269108E-2</c:v>
                </c:pt>
                <c:pt idx="159">
                  <c:v>8.2619944050648889E-2</c:v>
                </c:pt>
                <c:pt idx="160">
                  <c:v>8.3386846387401264E-2</c:v>
                </c:pt>
                <c:pt idx="161">
                  <c:v>8.346863095651734E-2</c:v>
                </c:pt>
                <c:pt idx="162">
                  <c:v>8.4728371722799858E-2</c:v>
                </c:pt>
                <c:pt idx="163">
                  <c:v>8.3886986407791131E-2</c:v>
                </c:pt>
                <c:pt idx="164">
                  <c:v>8.3237677614685215E-2</c:v>
                </c:pt>
                <c:pt idx="165">
                  <c:v>8.2873891001267422E-2</c:v>
                </c:pt>
                <c:pt idx="166">
                  <c:v>8.2299654986346615E-2</c:v>
                </c:pt>
                <c:pt idx="167">
                  <c:v>8.231642778749361E-2</c:v>
                </c:pt>
                <c:pt idx="168">
                  <c:v>8.3673385399024316E-2</c:v>
                </c:pt>
                <c:pt idx="169">
                  <c:v>8.3775454596703977E-2</c:v>
                </c:pt>
                <c:pt idx="170">
                  <c:v>8.4259680805321591E-2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Sheet3!$A$49</c:f>
              <c:strCache>
                <c:ptCount val="1"/>
                <c:pt idx="0">
                  <c:v>South-East</c:v>
                </c:pt>
              </c:strCache>
            </c:strRef>
          </c:tx>
          <c:marker>
            <c:symbol val="none"/>
          </c:marker>
          <c:cat>
            <c:strRef>
              <c:f>Sheet3!$B$41:$FP$41</c:f>
              <c:strCache>
                <c:ptCount val="171"/>
                <c:pt idx="0">
                  <c:v>2002</c:v>
                </c:pt>
                <c:pt idx="1">
                  <c:v>2002M07</c:v>
                </c:pt>
                <c:pt idx="2">
                  <c:v>2002M08</c:v>
                </c:pt>
                <c:pt idx="3">
                  <c:v>2002M09</c:v>
                </c:pt>
                <c:pt idx="4">
                  <c:v>2002M10</c:v>
                </c:pt>
                <c:pt idx="5">
                  <c:v>2002M11</c:v>
                </c:pt>
                <c:pt idx="6">
                  <c:v>2002M12</c:v>
                </c:pt>
                <c:pt idx="7">
                  <c:v>2003M01</c:v>
                </c:pt>
                <c:pt idx="8">
                  <c:v>2003M02</c:v>
                </c:pt>
                <c:pt idx="9">
                  <c:v>2003M03</c:v>
                </c:pt>
                <c:pt idx="10">
                  <c:v>2003M04</c:v>
                </c:pt>
                <c:pt idx="11">
                  <c:v>2003M05</c:v>
                </c:pt>
                <c:pt idx="12">
                  <c:v>2003</c:v>
                </c:pt>
                <c:pt idx="13">
                  <c:v>2003M07</c:v>
                </c:pt>
                <c:pt idx="14">
                  <c:v>2003M08</c:v>
                </c:pt>
                <c:pt idx="15">
                  <c:v>2003M09</c:v>
                </c:pt>
                <c:pt idx="16">
                  <c:v>2003M10</c:v>
                </c:pt>
                <c:pt idx="17">
                  <c:v>2003M11</c:v>
                </c:pt>
                <c:pt idx="18">
                  <c:v>2003M12</c:v>
                </c:pt>
                <c:pt idx="19">
                  <c:v>2004M01</c:v>
                </c:pt>
                <c:pt idx="20">
                  <c:v>2004M02</c:v>
                </c:pt>
                <c:pt idx="21">
                  <c:v>2004M03</c:v>
                </c:pt>
                <c:pt idx="22">
                  <c:v>2004M04</c:v>
                </c:pt>
                <c:pt idx="23">
                  <c:v>2004M05</c:v>
                </c:pt>
                <c:pt idx="24">
                  <c:v>2004</c:v>
                </c:pt>
                <c:pt idx="25">
                  <c:v>2004M07</c:v>
                </c:pt>
                <c:pt idx="26">
                  <c:v>2004M08</c:v>
                </c:pt>
                <c:pt idx="27">
                  <c:v>2004M09</c:v>
                </c:pt>
                <c:pt idx="28">
                  <c:v>2004M10</c:v>
                </c:pt>
                <c:pt idx="29">
                  <c:v>2004M11</c:v>
                </c:pt>
                <c:pt idx="30">
                  <c:v>2004M12</c:v>
                </c:pt>
                <c:pt idx="31">
                  <c:v>2005M01</c:v>
                </c:pt>
                <c:pt idx="32">
                  <c:v>2005M02</c:v>
                </c:pt>
                <c:pt idx="33">
                  <c:v>2005M03</c:v>
                </c:pt>
                <c:pt idx="34">
                  <c:v>2005M04</c:v>
                </c:pt>
                <c:pt idx="35">
                  <c:v>2005M05</c:v>
                </c:pt>
                <c:pt idx="36">
                  <c:v>2005</c:v>
                </c:pt>
                <c:pt idx="37">
                  <c:v>2005M07</c:v>
                </c:pt>
                <c:pt idx="38">
                  <c:v>2005M08</c:v>
                </c:pt>
                <c:pt idx="39">
                  <c:v>2005M09</c:v>
                </c:pt>
                <c:pt idx="40">
                  <c:v>2005M10</c:v>
                </c:pt>
                <c:pt idx="41">
                  <c:v>2005M11</c:v>
                </c:pt>
                <c:pt idx="42">
                  <c:v>2005M12</c:v>
                </c:pt>
                <c:pt idx="43">
                  <c:v>2006M01</c:v>
                </c:pt>
                <c:pt idx="44">
                  <c:v>2006M02</c:v>
                </c:pt>
                <c:pt idx="45">
                  <c:v>2006M03</c:v>
                </c:pt>
                <c:pt idx="46">
                  <c:v>2006M04</c:v>
                </c:pt>
                <c:pt idx="47">
                  <c:v>2006M05</c:v>
                </c:pt>
                <c:pt idx="48">
                  <c:v>2006</c:v>
                </c:pt>
                <c:pt idx="49">
                  <c:v>2006M07</c:v>
                </c:pt>
                <c:pt idx="50">
                  <c:v>2006M08</c:v>
                </c:pt>
                <c:pt idx="51">
                  <c:v>2006M09</c:v>
                </c:pt>
                <c:pt idx="52">
                  <c:v>2006M10</c:v>
                </c:pt>
                <c:pt idx="53">
                  <c:v>2006M11</c:v>
                </c:pt>
                <c:pt idx="54">
                  <c:v>2006M12</c:v>
                </c:pt>
                <c:pt idx="55">
                  <c:v>2007M01</c:v>
                </c:pt>
                <c:pt idx="56">
                  <c:v>2007M02</c:v>
                </c:pt>
                <c:pt idx="57">
                  <c:v>2007M03</c:v>
                </c:pt>
                <c:pt idx="58">
                  <c:v>2007M04</c:v>
                </c:pt>
                <c:pt idx="59">
                  <c:v>2007M05</c:v>
                </c:pt>
                <c:pt idx="60">
                  <c:v>2007</c:v>
                </c:pt>
                <c:pt idx="61">
                  <c:v>2007M07</c:v>
                </c:pt>
                <c:pt idx="62">
                  <c:v>2007M08</c:v>
                </c:pt>
                <c:pt idx="63">
                  <c:v>2007M09</c:v>
                </c:pt>
                <c:pt idx="64">
                  <c:v>2007M10</c:v>
                </c:pt>
                <c:pt idx="65">
                  <c:v>2007M11</c:v>
                </c:pt>
                <c:pt idx="66">
                  <c:v>2007M12</c:v>
                </c:pt>
                <c:pt idx="67">
                  <c:v>2008M01</c:v>
                </c:pt>
                <c:pt idx="68">
                  <c:v>2008M02</c:v>
                </c:pt>
                <c:pt idx="69">
                  <c:v>2008M03</c:v>
                </c:pt>
                <c:pt idx="70">
                  <c:v>2008M04</c:v>
                </c:pt>
                <c:pt idx="71">
                  <c:v>2008M05</c:v>
                </c:pt>
                <c:pt idx="72">
                  <c:v>2008</c:v>
                </c:pt>
                <c:pt idx="73">
                  <c:v>2008M07</c:v>
                </c:pt>
                <c:pt idx="74">
                  <c:v>2008M08</c:v>
                </c:pt>
                <c:pt idx="75">
                  <c:v>2008M09</c:v>
                </c:pt>
                <c:pt idx="76">
                  <c:v>2008M10</c:v>
                </c:pt>
                <c:pt idx="77">
                  <c:v>2008M11</c:v>
                </c:pt>
                <c:pt idx="78">
                  <c:v>2008M12</c:v>
                </c:pt>
                <c:pt idx="79">
                  <c:v>2009M01</c:v>
                </c:pt>
                <c:pt idx="80">
                  <c:v>2009M02</c:v>
                </c:pt>
                <c:pt idx="81">
                  <c:v>2009M03</c:v>
                </c:pt>
                <c:pt idx="82">
                  <c:v>2009M04</c:v>
                </c:pt>
                <c:pt idx="83">
                  <c:v>2009M05</c:v>
                </c:pt>
                <c:pt idx="84">
                  <c:v>2009</c:v>
                </c:pt>
                <c:pt idx="85">
                  <c:v>2009M07</c:v>
                </c:pt>
                <c:pt idx="86">
                  <c:v>2009M08</c:v>
                </c:pt>
                <c:pt idx="87">
                  <c:v>2009M09</c:v>
                </c:pt>
                <c:pt idx="88">
                  <c:v>2009M10</c:v>
                </c:pt>
                <c:pt idx="89">
                  <c:v>2009M11</c:v>
                </c:pt>
                <c:pt idx="90">
                  <c:v>2009M12</c:v>
                </c:pt>
                <c:pt idx="91">
                  <c:v>2010M01</c:v>
                </c:pt>
                <c:pt idx="92">
                  <c:v>2010M02</c:v>
                </c:pt>
                <c:pt idx="93">
                  <c:v>2010M03</c:v>
                </c:pt>
                <c:pt idx="94">
                  <c:v>2010M04</c:v>
                </c:pt>
                <c:pt idx="95">
                  <c:v>2010M05</c:v>
                </c:pt>
                <c:pt idx="96">
                  <c:v>2010</c:v>
                </c:pt>
                <c:pt idx="97">
                  <c:v>2010M07</c:v>
                </c:pt>
                <c:pt idx="98">
                  <c:v>2010M08</c:v>
                </c:pt>
                <c:pt idx="99">
                  <c:v>2010M09</c:v>
                </c:pt>
                <c:pt idx="100">
                  <c:v>2010M10</c:v>
                </c:pt>
                <c:pt idx="101">
                  <c:v>2010M11</c:v>
                </c:pt>
                <c:pt idx="102">
                  <c:v>2010M12</c:v>
                </c:pt>
                <c:pt idx="103">
                  <c:v>2011M01</c:v>
                </c:pt>
                <c:pt idx="104">
                  <c:v>2011M02</c:v>
                </c:pt>
                <c:pt idx="105">
                  <c:v>2011M03</c:v>
                </c:pt>
                <c:pt idx="106">
                  <c:v>2011M04</c:v>
                </c:pt>
                <c:pt idx="107">
                  <c:v>2011M05</c:v>
                </c:pt>
                <c:pt idx="108">
                  <c:v>2011</c:v>
                </c:pt>
                <c:pt idx="109">
                  <c:v>2011M07</c:v>
                </c:pt>
                <c:pt idx="110">
                  <c:v>2011M08</c:v>
                </c:pt>
                <c:pt idx="111">
                  <c:v>2011M09</c:v>
                </c:pt>
                <c:pt idx="112">
                  <c:v>2011M10</c:v>
                </c:pt>
                <c:pt idx="113">
                  <c:v>2011M11</c:v>
                </c:pt>
                <c:pt idx="114">
                  <c:v>2011M12</c:v>
                </c:pt>
                <c:pt idx="115">
                  <c:v>2012M01</c:v>
                </c:pt>
                <c:pt idx="116">
                  <c:v>2012M02</c:v>
                </c:pt>
                <c:pt idx="117">
                  <c:v>2012M03</c:v>
                </c:pt>
                <c:pt idx="118">
                  <c:v>2012M04</c:v>
                </c:pt>
                <c:pt idx="119">
                  <c:v>2012M05</c:v>
                </c:pt>
                <c:pt idx="120">
                  <c:v>2012</c:v>
                </c:pt>
                <c:pt idx="121">
                  <c:v>2012M07</c:v>
                </c:pt>
                <c:pt idx="122">
                  <c:v>2012M08</c:v>
                </c:pt>
                <c:pt idx="123">
                  <c:v>2012M09</c:v>
                </c:pt>
                <c:pt idx="124">
                  <c:v>2012M10</c:v>
                </c:pt>
                <c:pt idx="125">
                  <c:v>2012M11</c:v>
                </c:pt>
                <c:pt idx="126">
                  <c:v>2012M12</c:v>
                </c:pt>
                <c:pt idx="127">
                  <c:v>2013M01</c:v>
                </c:pt>
                <c:pt idx="128">
                  <c:v>2013M02</c:v>
                </c:pt>
                <c:pt idx="129">
                  <c:v>2013M03</c:v>
                </c:pt>
                <c:pt idx="130">
                  <c:v>2013M04</c:v>
                </c:pt>
                <c:pt idx="131">
                  <c:v>2013M05</c:v>
                </c:pt>
                <c:pt idx="132">
                  <c:v>2013</c:v>
                </c:pt>
                <c:pt idx="133">
                  <c:v>2013M07</c:v>
                </c:pt>
                <c:pt idx="134">
                  <c:v>2013M08</c:v>
                </c:pt>
                <c:pt idx="135">
                  <c:v>2013M09</c:v>
                </c:pt>
                <c:pt idx="136">
                  <c:v>2013M10</c:v>
                </c:pt>
                <c:pt idx="137">
                  <c:v>2013M11</c:v>
                </c:pt>
                <c:pt idx="138">
                  <c:v>2013M12</c:v>
                </c:pt>
                <c:pt idx="139">
                  <c:v>2014M01</c:v>
                </c:pt>
                <c:pt idx="140">
                  <c:v>2014M02</c:v>
                </c:pt>
                <c:pt idx="141">
                  <c:v>2014M03</c:v>
                </c:pt>
                <c:pt idx="142">
                  <c:v>2014M04</c:v>
                </c:pt>
                <c:pt idx="143">
                  <c:v>2014M05</c:v>
                </c:pt>
                <c:pt idx="144">
                  <c:v>2014</c:v>
                </c:pt>
                <c:pt idx="145">
                  <c:v>2014M07</c:v>
                </c:pt>
                <c:pt idx="146">
                  <c:v>2014M08</c:v>
                </c:pt>
                <c:pt idx="147">
                  <c:v>2014M09</c:v>
                </c:pt>
                <c:pt idx="148">
                  <c:v>2014M10</c:v>
                </c:pt>
                <c:pt idx="149">
                  <c:v>2014M11</c:v>
                </c:pt>
                <c:pt idx="150">
                  <c:v>2014M12</c:v>
                </c:pt>
                <c:pt idx="151">
                  <c:v>2015M01</c:v>
                </c:pt>
                <c:pt idx="152">
                  <c:v>2015M02</c:v>
                </c:pt>
                <c:pt idx="153">
                  <c:v>2015M03</c:v>
                </c:pt>
                <c:pt idx="154">
                  <c:v>2015M04</c:v>
                </c:pt>
                <c:pt idx="155">
                  <c:v>2015M05</c:v>
                </c:pt>
                <c:pt idx="156">
                  <c:v>2015</c:v>
                </c:pt>
                <c:pt idx="157">
                  <c:v>2015M07</c:v>
                </c:pt>
                <c:pt idx="158">
                  <c:v>2015M08</c:v>
                </c:pt>
                <c:pt idx="159">
                  <c:v>2015M09</c:v>
                </c:pt>
                <c:pt idx="160">
                  <c:v>2015M10</c:v>
                </c:pt>
                <c:pt idx="161">
                  <c:v>2015M11</c:v>
                </c:pt>
                <c:pt idx="162">
                  <c:v>2015M12</c:v>
                </c:pt>
                <c:pt idx="163">
                  <c:v>2016M01</c:v>
                </c:pt>
                <c:pt idx="164">
                  <c:v>2016M02</c:v>
                </c:pt>
                <c:pt idx="165">
                  <c:v>2016M03</c:v>
                </c:pt>
                <c:pt idx="166">
                  <c:v>2016M04</c:v>
                </c:pt>
                <c:pt idx="167">
                  <c:v>2016M05</c:v>
                </c:pt>
                <c:pt idx="168">
                  <c:v>2016</c:v>
                </c:pt>
                <c:pt idx="169">
                  <c:v>2016M07</c:v>
                </c:pt>
                <c:pt idx="170">
                  <c:v>2016M08</c:v>
                </c:pt>
              </c:strCache>
            </c:strRef>
          </c:cat>
          <c:val>
            <c:numRef>
              <c:f>Sheet3!$B$49:$FP$49</c:f>
              <c:numCache>
                <c:formatCode>0%</c:formatCode>
                <c:ptCount val="171"/>
                <c:pt idx="0">
                  <c:v>0.12587885096513815</c:v>
                </c:pt>
                <c:pt idx="1">
                  <c:v>0.12591081825471534</c:v>
                </c:pt>
                <c:pt idx="2">
                  <c:v>0.12583327091603624</c:v>
                </c:pt>
                <c:pt idx="3">
                  <c:v>0.12659819614450665</c:v>
                </c:pt>
                <c:pt idx="4">
                  <c:v>0.12738893891164571</c:v>
                </c:pt>
                <c:pt idx="5">
                  <c:v>0.12813611034065409</c:v>
                </c:pt>
                <c:pt idx="6">
                  <c:v>0.12849851331993115</c:v>
                </c:pt>
                <c:pt idx="7">
                  <c:v>0.12684752871980831</c:v>
                </c:pt>
                <c:pt idx="8">
                  <c:v>0.12610709826481672</c:v>
                </c:pt>
                <c:pt idx="9">
                  <c:v>0.12649129174873111</c:v>
                </c:pt>
                <c:pt idx="10">
                  <c:v>0.12678132678132678</c:v>
                </c:pt>
                <c:pt idx="11">
                  <c:v>0.12747960627314048</c:v>
                </c:pt>
                <c:pt idx="12">
                  <c:v>0.12638036119919935</c:v>
                </c:pt>
                <c:pt idx="13">
                  <c:v>0.12546981078151709</c:v>
                </c:pt>
                <c:pt idx="14">
                  <c:v>0.12537576699488581</c:v>
                </c:pt>
                <c:pt idx="15">
                  <c:v>0.12623666740817927</c:v>
                </c:pt>
                <c:pt idx="16">
                  <c:v>0.12755775973870023</c:v>
                </c:pt>
                <c:pt idx="17">
                  <c:v>0.12785263247458081</c:v>
                </c:pt>
                <c:pt idx="18">
                  <c:v>0.12912944596844153</c:v>
                </c:pt>
                <c:pt idx="19">
                  <c:v>0.12891267353849503</c:v>
                </c:pt>
                <c:pt idx="20">
                  <c:v>0.12849526648067602</c:v>
                </c:pt>
                <c:pt idx="21">
                  <c:v>0.12859426811937472</c:v>
                </c:pt>
                <c:pt idx="22">
                  <c:v>0.12848293453176243</c:v>
                </c:pt>
                <c:pt idx="23">
                  <c:v>0.12878769169979998</c:v>
                </c:pt>
                <c:pt idx="24">
                  <c:v>0.12755693924901748</c:v>
                </c:pt>
                <c:pt idx="25">
                  <c:v>0.12734012766125261</c:v>
                </c:pt>
                <c:pt idx="26">
                  <c:v>0.1273035446148246</c:v>
                </c:pt>
                <c:pt idx="27">
                  <c:v>0.12752857303104709</c:v>
                </c:pt>
                <c:pt idx="28">
                  <c:v>0.13555146775064961</c:v>
                </c:pt>
                <c:pt idx="29">
                  <c:v>0.13526051880025794</c:v>
                </c:pt>
                <c:pt idx="30">
                  <c:v>0.13890288132178119</c:v>
                </c:pt>
                <c:pt idx="31">
                  <c:v>0.13203939131572226</c:v>
                </c:pt>
                <c:pt idx="32">
                  <c:v>0.13196427333295513</c:v>
                </c:pt>
                <c:pt idx="33">
                  <c:v>0.13305850642143649</c:v>
                </c:pt>
                <c:pt idx="34">
                  <c:v>0.13116429998878767</c:v>
                </c:pt>
                <c:pt idx="35">
                  <c:v>0.13083951042923633</c:v>
                </c:pt>
                <c:pt idx="36">
                  <c:v>0.1302197112366604</c:v>
                </c:pt>
                <c:pt idx="37">
                  <c:v>0.12903168376763258</c:v>
                </c:pt>
                <c:pt idx="38">
                  <c:v>0.12851770734327864</c:v>
                </c:pt>
                <c:pt idx="39">
                  <c:v>0.12916163954739623</c:v>
                </c:pt>
                <c:pt idx="40">
                  <c:v>0.13010879153190238</c:v>
                </c:pt>
                <c:pt idx="41">
                  <c:v>0.13082966289738993</c:v>
                </c:pt>
                <c:pt idx="42">
                  <c:v>0.13251365243562019</c:v>
                </c:pt>
                <c:pt idx="43">
                  <c:v>0.13276590961602108</c:v>
                </c:pt>
                <c:pt idx="44">
                  <c:v>0.13190950838569826</c:v>
                </c:pt>
                <c:pt idx="45">
                  <c:v>0.13234282481371712</c:v>
                </c:pt>
                <c:pt idx="46">
                  <c:v>0.13193716600028466</c:v>
                </c:pt>
                <c:pt idx="47">
                  <c:v>0.13167278447823808</c:v>
                </c:pt>
                <c:pt idx="48">
                  <c:v>0.13029639578312144</c:v>
                </c:pt>
                <c:pt idx="49">
                  <c:v>0.13075183786535344</c:v>
                </c:pt>
                <c:pt idx="50">
                  <c:v>0.13053167780961478</c:v>
                </c:pt>
                <c:pt idx="51">
                  <c:v>0.1324692890018187</c:v>
                </c:pt>
                <c:pt idx="52">
                  <c:v>0.13199466688214617</c:v>
                </c:pt>
                <c:pt idx="53">
                  <c:v>0.13109224461216329</c:v>
                </c:pt>
                <c:pt idx="54">
                  <c:v>0.13195271222544711</c:v>
                </c:pt>
                <c:pt idx="55">
                  <c:v>0.13218101189276354</c:v>
                </c:pt>
                <c:pt idx="56">
                  <c:v>0.13190797934742376</c:v>
                </c:pt>
                <c:pt idx="57">
                  <c:v>0.13150786878725082</c:v>
                </c:pt>
                <c:pt idx="58">
                  <c:v>0.13078752454331613</c:v>
                </c:pt>
                <c:pt idx="59">
                  <c:v>0.12986169729238362</c:v>
                </c:pt>
                <c:pt idx="60">
                  <c:v>0.12900103989468811</c:v>
                </c:pt>
                <c:pt idx="61">
                  <c:v>0.12882532518485851</c:v>
                </c:pt>
                <c:pt idx="62">
                  <c:v>0.12791752293262001</c:v>
                </c:pt>
                <c:pt idx="63">
                  <c:v>0.12835819037422502</c:v>
                </c:pt>
                <c:pt idx="64">
                  <c:v>0.12990873235142808</c:v>
                </c:pt>
                <c:pt idx="65">
                  <c:v>0.13146016002770186</c:v>
                </c:pt>
                <c:pt idx="66">
                  <c:v>0.13243649340282668</c:v>
                </c:pt>
                <c:pt idx="67">
                  <c:v>0.13433526776118909</c:v>
                </c:pt>
                <c:pt idx="68">
                  <c:v>0.13419004142808139</c:v>
                </c:pt>
                <c:pt idx="69">
                  <c:v>0.13765202634449877</c:v>
                </c:pt>
                <c:pt idx="70">
                  <c:v>0.1343623145430935</c:v>
                </c:pt>
                <c:pt idx="71">
                  <c:v>0.13649160371934416</c:v>
                </c:pt>
                <c:pt idx="72">
                  <c:v>0.13612999352387337</c:v>
                </c:pt>
                <c:pt idx="73">
                  <c:v>0.13530053727333782</c:v>
                </c:pt>
                <c:pt idx="74">
                  <c:v>0.1322801798014423</c:v>
                </c:pt>
                <c:pt idx="75">
                  <c:v>0.13280075931345409</c:v>
                </c:pt>
                <c:pt idx="76">
                  <c:v>0.13409925003989148</c:v>
                </c:pt>
                <c:pt idx="77">
                  <c:v>0.13305562729004564</c:v>
                </c:pt>
                <c:pt idx="78">
                  <c:v>0.13308484300974421</c:v>
                </c:pt>
                <c:pt idx="79">
                  <c:v>0.13130455570812083</c:v>
                </c:pt>
                <c:pt idx="80">
                  <c:v>0.13008542983036037</c:v>
                </c:pt>
                <c:pt idx="81">
                  <c:v>0.12794858113287269</c:v>
                </c:pt>
                <c:pt idx="82">
                  <c:v>0.12657511862489396</c:v>
                </c:pt>
                <c:pt idx="83">
                  <c:v>0.12739829601100133</c:v>
                </c:pt>
                <c:pt idx="84">
                  <c:v>0.12749421126360533</c:v>
                </c:pt>
                <c:pt idx="85">
                  <c:v>0.12707060942923679</c:v>
                </c:pt>
                <c:pt idx="86">
                  <c:v>0.12656477188161885</c:v>
                </c:pt>
                <c:pt idx="87">
                  <c:v>0.12667260523896401</c:v>
                </c:pt>
                <c:pt idx="88">
                  <c:v>0.1281961751376674</c:v>
                </c:pt>
                <c:pt idx="89">
                  <c:v>0.1292100458277409</c:v>
                </c:pt>
                <c:pt idx="90">
                  <c:v>0.12904307180207508</c:v>
                </c:pt>
                <c:pt idx="91">
                  <c:v>0.12869161616346558</c:v>
                </c:pt>
                <c:pt idx="92">
                  <c:v>0.1285781634764141</c:v>
                </c:pt>
                <c:pt idx="93">
                  <c:v>0.12849759032544969</c:v>
                </c:pt>
                <c:pt idx="94">
                  <c:v>0.12899363699188965</c:v>
                </c:pt>
                <c:pt idx="95">
                  <c:v>0.12942487474938461</c:v>
                </c:pt>
                <c:pt idx="96">
                  <c:v>0.12960771238424137</c:v>
                </c:pt>
                <c:pt idx="97">
                  <c:v>0.1288472743475057</c:v>
                </c:pt>
                <c:pt idx="98">
                  <c:v>0.12862720405720002</c:v>
                </c:pt>
                <c:pt idx="99">
                  <c:v>0.12768044627579864</c:v>
                </c:pt>
                <c:pt idx="100">
                  <c:v>0.1281308709286165</c:v>
                </c:pt>
                <c:pt idx="101">
                  <c:v>0.12913821582016086</c:v>
                </c:pt>
                <c:pt idx="102">
                  <c:v>0.13045696544560595</c:v>
                </c:pt>
                <c:pt idx="103">
                  <c:v>0.12978085601917425</c:v>
                </c:pt>
                <c:pt idx="104">
                  <c:v>0.12916301859783613</c:v>
                </c:pt>
                <c:pt idx="105">
                  <c:v>0.12961447711092425</c:v>
                </c:pt>
                <c:pt idx="106">
                  <c:v>0.13011777392048157</c:v>
                </c:pt>
                <c:pt idx="107">
                  <c:v>0.13067103302664493</c:v>
                </c:pt>
                <c:pt idx="108">
                  <c:v>0.12939460375413803</c:v>
                </c:pt>
                <c:pt idx="109">
                  <c:v>0.12937076319840776</c:v>
                </c:pt>
                <c:pt idx="110">
                  <c:v>0.12941945400702132</c:v>
                </c:pt>
                <c:pt idx="111">
                  <c:v>0.12937973349548854</c:v>
                </c:pt>
                <c:pt idx="112">
                  <c:v>0.13099165489554679</c:v>
                </c:pt>
                <c:pt idx="113">
                  <c:v>0.13095512457893646</c:v>
                </c:pt>
                <c:pt idx="114">
                  <c:v>0.13178957827334953</c:v>
                </c:pt>
                <c:pt idx="115">
                  <c:v>0.13138181346666999</c:v>
                </c:pt>
                <c:pt idx="116">
                  <c:v>0.13106762974998976</c:v>
                </c:pt>
                <c:pt idx="117">
                  <c:v>0.13143756306818968</c:v>
                </c:pt>
                <c:pt idx="118">
                  <c:v>0.13144155478708189</c:v>
                </c:pt>
                <c:pt idx="119">
                  <c:v>0.13201449734007534</c:v>
                </c:pt>
                <c:pt idx="120">
                  <c:v>0.13046546925265612</c:v>
                </c:pt>
                <c:pt idx="121">
                  <c:v>0.13085811484544549</c:v>
                </c:pt>
                <c:pt idx="122">
                  <c:v>0.13067663767709356</c:v>
                </c:pt>
                <c:pt idx="123">
                  <c:v>0.13124716130760361</c:v>
                </c:pt>
                <c:pt idx="124">
                  <c:v>0.13079643574536143</c:v>
                </c:pt>
                <c:pt idx="125">
                  <c:v>0.13171346611483498</c:v>
                </c:pt>
                <c:pt idx="126">
                  <c:v>0.13221533371250291</c:v>
                </c:pt>
                <c:pt idx="127">
                  <c:v>0.131703602269234</c:v>
                </c:pt>
                <c:pt idx="128">
                  <c:v>0.13116611794551339</c:v>
                </c:pt>
                <c:pt idx="129">
                  <c:v>0.13153511743450769</c:v>
                </c:pt>
                <c:pt idx="130">
                  <c:v>0.13194426151779365</c:v>
                </c:pt>
                <c:pt idx="131">
                  <c:v>0.13143973613887328</c:v>
                </c:pt>
                <c:pt idx="132">
                  <c:v>0.13150586759831587</c:v>
                </c:pt>
                <c:pt idx="133">
                  <c:v>0.13105010226799646</c:v>
                </c:pt>
                <c:pt idx="134">
                  <c:v>0.13112479323653739</c:v>
                </c:pt>
                <c:pt idx="135">
                  <c:v>0.13078278317468861</c:v>
                </c:pt>
                <c:pt idx="136">
                  <c:v>0.13134533128883868</c:v>
                </c:pt>
                <c:pt idx="137">
                  <c:v>0.13204617031113108</c:v>
                </c:pt>
                <c:pt idx="138">
                  <c:v>0.13195131142026903</c:v>
                </c:pt>
                <c:pt idx="139">
                  <c:v>0.13276530790981658</c:v>
                </c:pt>
                <c:pt idx="140">
                  <c:v>0.13210775016391629</c:v>
                </c:pt>
                <c:pt idx="141">
                  <c:v>0.13164056109929659</c:v>
                </c:pt>
                <c:pt idx="142">
                  <c:v>0.13113581206457706</c:v>
                </c:pt>
                <c:pt idx="143">
                  <c:v>0.13179203835746109</c:v>
                </c:pt>
                <c:pt idx="144">
                  <c:v>0.13144506322512053</c:v>
                </c:pt>
                <c:pt idx="145">
                  <c:v>0.13141416263920991</c:v>
                </c:pt>
                <c:pt idx="146">
                  <c:v>0.13141781208811901</c:v>
                </c:pt>
                <c:pt idx="147">
                  <c:v>0.13195243885961355</c:v>
                </c:pt>
                <c:pt idx="148">
                  <c:v>0.13226166243760978</c:v>
                </c:pt>
                <c:pt idx="149">
                  <c:v>0.13247241575853475</c:v>
                </c:pt>
                <c:pt idx="150">
                  <c:v>0.13330637552230759</c:v>
                </c:pt>
                <c:pt idx="151">
                  <c:v>0.13321084444840969</c:v>
                </c:pt>
                <c:pt idx="152">
                  <c:v>0.13281557991011592</c:v>
                </c:pt>
                <c:pt idx="153">
                  <c:v>0.1329170920854891</c:v>
                </c:pt>
                <c:pt idx="154">
                  <c:v>0.13302828401023428</c:v>
                </c:pt>
                <c:pt idx="155">
                  <c:v>0.13442871485072316</c:v>
                </c:pt>
                <c:pt idx="156">
                  <c:v>0.13383260406148323</c:v>
                </c:pt>
                <c:pt idx="157">
                  <c:v>0.13328181548175608</c:v>
                </c:pt>
                <c:pt idx="158">
                  <c:v>0.13271842172687676</c:v>
                </c:pt>
                <c:pt idx="159">
                  <c:v>0.13277003374388899</c:v>
                </c:pt>
                <c:pt idx="160">
                  <c:v>0.13388342674738304</c:v>
                </c:pt>
                <c:pt idx="161">
                  <c:v>0.13383409247408287</c:v>
                </c:pt>
                <c:pt idx="162">
                  <c:v>0.13455798218994081</c:v>
                </c:pt>
                <c:pt idx="163">
                  <c:v>0.13415702823475303</c:v>
                </c:pt>
                <c:pt idx="164">
                  <c:v>0.13386587765034108</c:v>
                </c:pt>
                <c:pt idx="165">
                  <c:v>0.13411596958174904</c:v>
                </c:pt>
                <c:pt idx="166">
                  <c:v>0.13393070294487958</c:v>
                </c:pt>
                <c:pt idx="167">
                  <c:v>0.13498057376595377</c:v>
                </c:pt>
                <c:pt idx="168">
                  <c:v>0.13467328092996458</c:v>
                </c:pt>
                <c:pt idx="169">
                  <c:v>0.13427436782401173</c:v>
                </c:pt>
                <c:pt idx="170">
                  <c:v>0.13364696360371298</c:v>
                </c:pt>
              </c:numCache>
            </c:numRef>
          </c:val>
          <c:smooth val="0"/>
        </c:ser>
        <c:ser>
          <c:idx val="9"/>
          <c:order val="7"/>
          <c:tx>
            <c:strRef>
              <c:f>Sheet3!$A$50</c:f>
              <c:strCache>
                <c:ptCount val="1"/>
                <c:pt idx="0">
                  <c:v>South-West</c:v>
                </c:pt>
              </c:strCache>
            </c:strRef>
          </c:tx>
          <c:marker>
            <c:symbol val="none"/>
          </c:marker>
          <c:cat>
            <c:strRef>
              <c:f>Sheet3!$B$41:$FP$41</c:f>
              <c:strCache>
                <c:ptCount val="171"/>
                <c:pt idx="0">
                  <c:v>2002</c:v>
                </c:pt>
                <c:pt idx="1">
                  <c:v>2002M07</c:v>
                </c:pt>
                <c:pt idx="2">
                  <c:v>2002M08</c:v>
                </c:pt>
                <c:pt idx="3">
                  <c:v>2002M09</c:v>
                </c:pt>
                <c:pt idx="4">
                  <c:v>2002M10</c:v>
                </c:pt>
                <c:pt idx="5">
                  <c:v>2002M11</c:v>
                </c:pt>
                <c:pt idx="6">
                  <c:v>2002M12</c:v>
                </c:pt>
                <c:pt idx="7">
                  <c:v>2003M01</c:v>
                </c:pt>
                <c:pt idx="8">
                  <c:v>2003M02</c:v>
                </c:pt>
                <c:pt idx="9">
                  <c:v>2003M03</c:v>
                </c:pt>
                <c:pt idx="10">
                  <c:v>2003M04</c:v>
                </c:pt>
                <c:pt idx="11">
                  <c:v>2003M05</c:v>
                </c:pt>
                <c:pt idx="12">
                  <c:v>2003</c:v>
                </c:pt>
                <c:pt idx="13">
                  <c:v>2003M07</c:v>
                </c:pt>
                <c:pt idx="14">
                  <c:v>2003M08</c:v>
                </c:pt>
                <c:pt idx="15">
                  <c:v>2003M09</c:v>
                </c:pt>
                <c:pt idx="16">
                  <c:v>2003M10</c:v>
                </c:pt>
                <c:pt idx="17">
                  <c:v>2003M11</c:v>
                </c:pt>
                <c:pt idx="18">
                  <c:v>2003M12</c:v>
                </c:pt>
                <c:pt idx="19">
                  <c:v>2004M01</c:v>
                </c:pt>
                <c:pt idx="20">
                  <c:v>2004M02</c:v>
                </c:pt>
                <c:pt idx="21">
                  <c:v>2004M03</c:v>
                </c:pt>
                <c:pt idx="22">
                  <c:v>2004M04</c:v>
                </c:pt>
                <c:pt idx="23">
                  <c:v>2004M05</c:v>
                </c:pt>
                <c:pt idx="24">
                  <c:v>2004</c:v>
                </c:pt>
                <c:pt idx="25">
                  <c:v>2004M07</c:v>
                </c:pt>
                <c:pt idx="26">
                  <c:v>2004M08</c:v>
                </c:pt>
                <c:pt idx="27">
                  <c:v>2004M09</c:v>
                </c:pt>
                <c:pt idx="28">
                  <c:v>2004M10</c:v>
                </c:pt>
                <c:pt idx="29">
                  <c:v>2004M11</c:v>
                </c:pt>
                <c:pt idx="30">
                  <c:v>2004M12</c:v>
                </c:pt>
                <c:pt idx="31">
                  <c:v>2005M01</c:v>
                </c:pt>
                <c:pt idx="32">
                  <c:v>2005M02</c:v>
                </c:pt>
                <c:pt idx="33">
                  <c:v>2005M03</c:v>
                </c:pt>
                <c:pt idx="34">
                  <c:v>2005M04</c:v>
                </c:pt>
                <c:pt idx="35">
                  <c:v>2005M05</c:v>
                </c:pt>
                <c:pt idx="36">
                  <c:v>2005</c:v>
                </c:pt>
                <c:pt idx="37">
                  <c:v>2005M07</c:v>
                </c:pt>
                <c:pt idx="38">
                  <c:v>2005M08</c:v>
                </c:pt>
                <c:pt idx="39">
                  <c:v>2005M09</c:v>
                </c:pt>
                <c:pt idx="40">
                  <c:v>2005M10</c:v>
                </c:pt>
                <c:pt idx="41">
                  <c:v>2005M11</c:v>
                </c:pt>
                <c:pt idx="42">
                  <c:v>2005M12</c:v>
                </c:pt>
                <c:pt idx="43">
                  <c:v>2006M01</c:v>
                </c:pt>
                <c:pt idx="44">
                  <c:v>2006M02</c:v>
                </c:pt>
                <c:pt idx="45">
                  <c:v>2006M03</c:v>
                </c:pt>
                <c:pt idx="46">
                  <c:v>2006M04</c:v>
                </c:pt>
                <c:pt idx="47">
                  <c:v>2006M05</c:v>
                </c:pt>
                <c:pt idx="48">
                  <c:v>2006</c:v>
                </c:pt>
                <c:pt idx="49">
                  <c:v>2006M07</c:v>
                </c:pt>
                <c:pt idx="50">
                  <c:v>2006M08</c:v>
                </c:pt>
                <c:pt idx="51">
                  <c:v>2006M09</c:v>
                </c:pt>
                <c:pt idx="52">
                  <c:v>2006M10</c:v>
                </c:pt>
                <c:pt idx="53">
                  <c:v>2006M11</c:v>
                </c:pt>
                <c:pt idx="54">
                  <c:v>2006M12</c:v>
                </c:pt>
                <c:pt idx="55">
                  <c:v>2007M01</c:v>
                </c:pt>
                <c:pt idx="56">
                  <c:v>2007M02</c:v>
                </c:pt>
                <c:pt idx="57">
                  <c:v>2007M03</c:v>
                </c:pt>
                <c:pt idx="58">
                  <c:v>2007M04</c:v>
                </c:pt>
                <c:pt idx="59">
                  <c:v>2007M05</c:v>
                </c:pt>
                <c:pt idx="60">
                  <c:v>2007</c:v>
                </c:pt>
                <c:pt idx="61">
                  <c:v>2007M07</c:v>
                </c:pt>
                <c:pt idx="62">
                  <c:v>2007M08</c:v>
                </c:pt>
                <c:pt idx="63">
                  <c:v>2007M09</c:v>
                </c:pt>
                <c:pt idx="64">
                  <c:v>2007M10</c:v>
                </c:pt>
                <c:pt idx="65">
                  <c:v>2007M11</c:v>
                </c:pt>
                <c:pt idx="66">
                  <c:v>2007M12</c:v>
                </c:pt>
                <c:pt idx="67">
                  <c:v>2008M01</c:v>
                </c:pt>
                <c:pt idx="68">
                  <c:v>2008M02</c:v>
                </c:pt>
                <c:pt idx="69">
                  <c:v>2008M03</c:v>
                </c:pt>
                <c:pt idx="70">
                  <c:v>2008M04</c:v>
                </c:pt>
                <c:pt idx="71">
                  <c:v>2008M05</c:v>
                </c:pt>
                <c:pt idx="72">
                  <c:v>2008</c:v>
                </c:pt>
                <c:pt idx="73">
                  <c:v>2008M07</c:v>
                </c:pt>
                <c:pt idx="74">
                  <c:v>2008M08</c:v>
                </c:pt>
                <c:pt idx="75">
                  <c:v>2008M09</c:v>
                </c:pt>
                <c:pt idx="76">
                  <c:v>2008M10</c:v>
                </c:pt>
                <c:pt idx="77">
                  <c:v>2008M11</c:v>
                </c:pt>
                <c:pt idx="78">
                  <c:v>2008M12</c:v>
                </c:pt>
                <c:pt idx="79">
                  <c:v>2009M01</c:v>
                </c:pt>
                <c:pt idx="80">
                  <c:v>2009M02</c:v>
                </c:pt>
                <c:pt idx="81">
                  <c:v>2009M03</c:v>
                </c:pt>
                <c:pt idx="82">
                  <c:v>2009M04</c:v>
                </c:pt>
                <c:pt idx="83">
                  <c:v>2009M05</c:v>
                </c:pt>
                <c:pt idx="84">
                  <c:v>2009</c:v>
                </c:pt>
                <c:pt idx="85">
                  <c:v>2009M07</c:v>
                </c:pt>
                <c:pt idx="86">
                  <c:v>2009M08</c:v>
                </c:pt>
                <c:pt idx="87">
                  <c:v>2009M09</c:v>
                </c:pt>
                <c:pt idx="88">
                  <c:v>2009M10</c:v>
                </c:pt>
                <c:pt idx="89">
                  <c:v>2009M11</c:v>
                </c:pt>
                <c:pt idx="90">
                  <c:v>2009M12</c:v>
                </c:pt>
                <c:pt idx="91">
                  <c:v>2010M01</c:v>
                </c:pt>
                <c:pt idx="92">
                  <c:v>2010M02</c:v>
                </c:pt>
                <c:pt idx="93">
                  <c:v>2010M03</c:v>
                </c:pt>
                <c:pt idx="94">
                  <c:v>2010M04</c:v>
                </c:pt>
                <c:pt idx="95">
                  <c:v>2010M05</c:v>
                </c:pt>
                <c:pt idx="96">
                  <c:v>2010</c:v>
                </c:pt>
                <c:pt idx="97">
                  <c:v>2010M07</c:v>
                </c:pt>
                <c:pt idx="98">
                  <c:v>2010M08</c:v>
                </c:pt>
                <c:pt idx="99">
                  <c:v>2010M09</c:v>
                </c:pt>
                <c:pt idx="100">
                  <c:v>2010M10</c:v>
                </c:pt>
                <c:pt idx="101">
                  <c:v>2010M11</c:v>
                </c:pt>
                <c:pt idx="102">
                  <c:v>2010M12</c:v>
                </c:pt>
                <c:pt idx="103">
                  <c:v>2011M01</c:v>
                </c:pt>
                <c:pt idx="104">
                  <c:v>2011M02</c:v>
                </c:pt>
                <c:pt idx="105">
                  <c:v>2011M03</c:v>
                </c:pt>
                <c:pt idx="106">
                  <c:v>2011M04</c:v>
                </c:pt>
                <c:pt idx="107">
                  <c:v>2011M05</c:v>
                </c:pt>
                <c:pt idx="108">
                  <c:v>2011</c:v>
                </c:pt>
                <c:pt idx="109">
                  <c:v>2011M07</c:v>
                </c:pt>
                <c:pt idx="110">
                  <c:v>2011M08</c:v>
                </c:pt>
                <c:pt idx="111">
                  <c:v>2011M09</c:v>
                </c:pt>
                <c:pt idx="112">
                  <c:v>2011M10</c:v>
                </c:pt>
                <c:pt idx="113">
                  <c:v>2011M11</c:v>
                </c:pt>
                <c:pt idx="114">
                  <c:v>2011M12</c:v>
                </c:pt>
                <c:pt idx="115">
                  <c:v>2012M01</c:v>
                </c:pt>
                <c:pt idx="116">
                  <c:v>2012M02</c:v>
                </c:pt>
                <c:pt idx="117">
                  <c:v>2012M03</c:v>
                </c:pt>
                <c:pt idx="118">
                  <c:v>2012M04</c:v>
                </c:pt>
                <c:pt idx="119">
                  <c:v>2012M05</c:v>
                </c:pt>
                <c:pt idx="120">
                  <c:v>2012</c:v>
                </c:pt>
                <c:pt idx="121">
                  <c:v>2012M07</c:v>
                </c:pt>
                <c:pt idx="122">
                  <c:v>2012M08</c:v>
                </c:pt>
                <c:pt idx="123">
                  <c:v>2012M09</c:v>
                </c:pt>
                <c:pt idx="124">
                  <c:v>2012M10</c:v>
                </c:pt>
                <c:pt idx="125">
                  <c:v>2012M11</c:v>
                </c:pt>
                <c:pt idx="126">
                  <c:v>2012M12</c:v>
                </c:pt>
                <c:pt idx="127">
                  <c:v>2013M01</c:v>
                </c:pt>
                <c:pt idx="128">
                  <c:v>2013M02</c:v>
                </c:pt>
                <c:pt idx="129">
                  <c:v>2013M03</c:v>
                </c:pt>
                <c:pt idx="130">
                  <c:v>2013M04</c:v>
                </c:pt>
                <c:pt idx="131">
                  <c:v>2013M05</c:v>
                </c:pt>
                <c:pt idx="132">
                  <c:v>2013</c:v>
                </c:pt>
                <c:pt idx="133">
                  <c:v>2013M07</c:v>
                </c:pt>
                <c:pt idx="134">
                  <c:v>2013M08</c:v>
                </c:pt>
                <c:pt idx="135">
                  <c:v>2013M09</c:v>
                </c:pt>
                <c:pt idx="136">
                  <c:v>2013M10</c:v>
                </c:pt>
                <c:pt idx="137">
                  <c:v>2013M11</c:v>
                </c:pt>
                <c:pt idx="138">
                  <c:v>2013M12</c:v>
                </c:pt>
                <c:pt idx="139">
                  <c:v>2014M01</c:v>
                </c:pt>
                <c:pt idx="140">
                  <c:v>2014M02</c:v>
                </c:pt>
                <c:pt idx="141">
                  <c:v>2014M03</c:v>
                </c:pt>
                <c:pt idx="142">
                  <c:v>2014M04</c:v>
                </c:pt>
                <c:pt idx="143">
                  <c:v>2014M05</c:v>
                </c:pt>
                <c:pt idx="144">
                  <c:v>2014</c:v>
                </c:pt>
                <c:pt idx="145">
                  <c:v>2014M07</c:v>
                </c:pt>
                <c:pt idx="146">
                  <c:v>2014M08</c:v>
                </c:pt>
                <c:pt idx="147">
                  <c:v>2014M09</c:v>
                </c:pt>
                <c:pt idx="148">
                  <c:v>2014M10</c:v>
                </c:pt>
                <c:pt idx="149">
                  <c:v>2014M11</c:v>
                </c:pt>
                <c:pt idx="150">
                  <c:v>2014M12</c:v>
                </c:pt>
                <c:pt idx="151">
                  <c:v>2015M01</c:v>
                </c:pt>
                <c:pt idx="152">
                  <c:v>2015M02</c:v>
                </c:pt>
                <c:pt idx="153">
                  <c:v>2015M03</c:v>
                </c:pt>
                <c:pt idx="154">
                  <c:v>2015M04</c:v>
                </c:pt>
                <c:pt idx="155">
                  <c:v>2015M05</c:v>
                </c:pt>
                <c:pt idx="156">
                  <c:v>2015</c:v>
                </c:pt>
                <c:pt idx="157">
                  <c:v>2015M07</c:v>
                </c:pt>
                <c:pt idx="158">
                  <c:v>2015M08</c:v>
                </c:pt>
                <c:pt idx="159">
                  <c:v>2015M09</c:v>
                </c:pt>
                <c:pt idx="160">
                  <c:v>2015M10</c:v>
                </c:pt>
                <c:pt idx="161">
                  <c:v>2015M11</c:v>
                </c:pt>
                <c:pt idx="162">
                  <c:v>2015M12</c:v>
                </c:pt>
                <c:pt idx="163">
                  <c:v>2016M01</c:v>
                </c:pt>
                <c:pt idx="164">
                  <c:v>2016M02</c:v>
                </c:pt>
                <c:pt idx="165">
                  <c:v>2016M03</c:v>
                </c:pt>
                <c:pt idx="166">
                  <c:v>2016M04</c:v>
                </c:pt>
                <c:pt idx="167">
                  <c:v>2016M05</c:v>
                </c:pt>
                <c:pt idx="168">
                  <c:v>2016</c:v>
                </c:pt>
                <c:pt idx="169">
                  <c:v>2016M07</c:v>
                </c:pt>
                <c:pt idx="170">
                  <c:v>2016M08</c:v>
                </c:pt>
              </c:strCache>
            </c:strRef>
          </c:cat>
          <c:val>
            <c:numRef>
              <c:f>Sheet3!$B$50:$FP$50</c:f>
              <c:numCache>
                <c:formatCode>0%</c:formatCode>
                <c:ptCount val="171"/>
                <c:pt idx="0">
                  <c:v>0.14023265581913474</c:v>
                </c:pt>
                <c:pt idx="1">
                  <c:v>0.14025148461922857</c:v>
                </c:pt>
                <c:pt idx="2">
                  <c:v>0.14151633700731148</c:v>
                </c:pt>
                <c:pt idx="3">
                  <c:v>0.14194831260221022</c:v>
                </c:pt>
                <c:pt idx="4">
                  <c:v>0.14407188058792944</c:v>
                </c:pt>
                <c:pt idx="5">
                  <c:v>0.14557225346075292</c:v>
                </c:pt>
                <c:pt idx="6">
                  <c:v>0.1454177751561917</c:v>
                </c:pt>
                <c:pt idx="7">
                  <c:v>0.14682983696639151</c:v>
                </c:pt>
                <c:pt idx="8">
                  <c:v>0.14509842818301691</c:v>
                </c:pt>
                <c:pt idx="9">
                  <c:v>0.14450877370447282</c:v>
                </c:pt>
                <c:pt idx="10">
                  <c:v>0.14168129168129168</c:v>
                </c:pt>
                <c:pt idx="11">
                  <c:v>0.13924324975166311</c:v>
                </c:pt>
                <c:pt idx="12">
                  <c:v>0.13846344151316825</c:v>
                </c:pt>
                <c:pt idx="13">
                  <c:v>0.13678840854799484</c:v>
                </c:pt>
                <c:pt idx="14">
                  <c:v>0.13506101004017143</c:v>
                </c:pt>
                <c:pt idx="15">
                  <c:v>0.13596609336033999</c:v>
                </c:pt>
                <c:pt idx="16">
                  <c:v>0.13874945962822421</c:v>
                </c:pt>
                <c:pt idx="17">
                  <c:v>0.14036623090901357</c:v>
                </c:pt>
                <c:pt idx="18">
                  <c:v>0.14235305151110172</c:v>
                </c:pt>
                <c:pt idx="19">
                  <c:v>0.141076841098041</c:v>
                </c:pt>
                <c:pt idx="20">
                  <c:v>0.14166478943203545</c:v>
                </c:pt>
                <c:pt idx="21">
                  <c:v>0.13915206063477026</c:v>
                </c:pt>
                <c:pt idx="22">
                  <c:v>0.13567350904894934</c:v>
                </c:pt>
                <c:pt idx="23">
                  <c:v>0.13474551156990097</c:v>
                </c:pt>
                <c:pt idx="24">
                  <c:v>0.1349969222027558</c:v>
                </c:pt>
                <c:pt idx="25">
                  <c:v>0.13557106720525519</c:v>
                </c:pt>
                <c:pt idx="26">
                  <c:v>0.13437343586476772</c:v>
                </c:pt>
                <c:pt idx="27">
                  <c:v>0.13661460994852492</c:v>
                </c:pt>
                <c:pt idx="28">
                  <c:v>0.13778975533201265</c:v>
                </c:pt>
                <c:pt idx="29">
                  <c:v>0.14170932971848965</c:v>
                </c:pt>
                <c:pt idx="30">
                  <c:v>0.14263046544428773</c:v>
                </c:pt>
                <c:pt idx="31">
                  <c:v>0.14391782886827828</c:v>
                </c:pt>
                <c:pt idx="32">
                  <c:v>0.14279321016835908</c:v>
                </c:pt>
                <c:pt idx="33">
                  <c:v>0.14117647058823529</c:v>
                </c:pt>
                <c:pt idx="34">
                  <c:v>0.13837975451625456</c:v>
                </c:pt>
                <c:pt idx="35">
                  <c:v>0.13730391311842785</c:v>
                </c:pt>
                <c:pt idx="36">
                  <c:v>0.1369052102950408</c:v>
                </c:pt>
                <c:pt idx="37">
                  <c:v>0.13599867069414689</c:v>
                </c:pt>
                <c:pt idx="38">
                  <c:v>0.13585567290265832</c:v>
                </c:pt>
                <c:pt idx="39">
                  <c:v>0.13628330126846447</c:v>
                </c:pt>
                <c:pt idx="40">
                  <c:v>0.13768677661650316</c:v>
                </c:pt>
                <c:pt idx="41">
                  <c:v>0.14179765847287654</c:v>
                </c:pt>
                <c:pt idx="42">
                  <c:v>0.14235110663338318</c:v>
                </c:pt>
                <c:pt idx="43">
                  <c:v>0.14189547830322408</c:v>
                </c:pt>
                <c:pt idx="44">
                  <c:v>0.14128194365261845</c:v>
                </c:pt>
                <c:pt idx="45">
                  <c:v>0.13922838057643225</c:v>
                </c:pt>
                <c:pt idx="46">
                  <c:v>0.13829690876389375</c:v>
                </c:pt>
                <c:pt idx="47">
                  <c:v>0.13678552700576821</c:v>
                </c:pt>
                <c:pt idx="48">
                  <c:v>0.1370485529777565</c:v>
                </c:pt>
                <c:pt idx="49">
                  <c:v>0.13536869769038629</c:v>
                </c:pt>
                <c:pt idx="50">
                  <c:v>0.13445234473569398</c:v>
                </c:pt>
                <c:pt idx="51">
                  <c:v>0.13646779202531728</c:v>
                </c:pt>
                <c:pt idx="52">
                  <c:v>0.13827050758891896</c:v>
                </c:pt>
                <c:pt idx="53">
                  <c:v>0.1406392017720445</c:v>
                </c:pt>
                <c:pt idx="54">
                  <c:v>0.14158659879399443</c:v>
                </c:pt>
                <c:pt idx="55">
                  <c:v>0.14181238661560169</c:v>
                </c:pt>
                <c:pt idx="56">
                  <c:v>0.14063450837207259</c:v>
                </c:pt>
                <c:pt idx="57">
                  <c:v>0.13750649583945493</c:v>
                </c:pt>
                <c:pt idx="58">
                  <c:v>0.13648351790771066</c:v>
                </c:pt>
                <c:pt idx="59">
                  <c:v>0.13461463541328486</c:v>
                </c:pt>
                <c:pt idx="60">
                  <c:v>0.13488576185810547</c:v>
                </c:pt>
                <c:pt idx="61">
                  <c:v>0.13561826648261957</c:v>
                </c:pt>
                <c:pt idx="62">
                  <c:v>0.13515033925352743</c:v>
                </c:pt>
                <c:pt idx="63">
                  <c:v>0.13809351891043994</c:v>
                </c:pt>
                <c:pt idx="64">
                  <c:v>0.13713646958697737</c:v>
                </c:pt>
                <c:pt idx="65">
                  <c:v>0.14004278947824045</c:v>
                </c:pt>
                <c:pt idx="66">
                  <c:v>0.14077100061041461</c:v>
                </c:pt>
                <c:pt idx="67">
                  <c:v>0.14108647608970012</c:v>
                </c:pt>
                <c:pt idx="68">
                  <c:v>0.13967860252790459</c:v>
                </c:pt>
                <c:pt idx="69">
                  <c:v>0.13764192492625965</c:v>
                </c:pt>
                <c:pt idx="70">
                  <c:v>0.13691857789956952</c:v>
                </c:pt>
                <c:pt idx="71">
                  <c:v>0.13479153036340927</c:v>
                </c:pt>
                <c:pt idx="72">
                  <c:v>0.13559559985689118</c:v>
                </c:pt>
                <c:pt idx="73">
                  <c:v>0.13589237743451982</c:v>
                </c:pt>
                <c:pt idx="74">
                  <c:v>0.13626588623354785</c:v>
                </c:pt>
                <c:pt idx="75">
                  <c:v>0.13670139915160043</c:v>
                </c:pt>
                <c:pt idx="76">
                  <c:v>0.13512047231530239</c:v>
                </c:pt>
                <c:pt idx="77">
                  <c:v>0.13606099053478998</c:v>
                </c:pt>
                <c:pt idx="78">
                  <c:v>0.13718803660462453</c:v>
                </c:pt>
                <c:pt idx="79">
                  <c:v>0.13742521577089054</c:v>
                </c:pt>
                <c:pt idx="80">
                  <c:v>0.13758713927814489</c:v>
                </c:pt>
                <c:pt idx="81">
                  <c:v>0.13927026595125175</c:v>
                </c:pt>
                <c:pt idx="82">
                  <c:v>0.13688998523080789</c:v>
                </c:pt>
                <c:pt idx="83">
                  <c:v>0.13608315953457453</c:v>
                </c:pt>
                <c:pt idx="84">
                  <c:v>0.13611112448310556</c:v>
                </c:pt>
                <c:pt idx="85">
                  <c:v>0.13670242657040246</c:v>
                </c:pt>
                <c:pt idx="86">
                  <c:v>0.13614517144656249</c:v>
                </c:pt>
                <c:pt idx="87">
                  <c:v>0.13757877738451937</c:v>
                </c:pt>
                <c:pt idx="88">
                  <c:v>0.1392022928805767</c:v>
                </c:pt>
                <c:pt idx="89">
                  <c:v>0.14045295703800437</c:v>
                </c:pt>
                <c:pt idx="90">
                  <c:v>0.1406060033758661</c:v>
                </c:pt>
                <c:pt idx="91">
                  <c:v>0.14146465386235055</c:v>
                </c:pt>
                <c:pt idx="92">
                  <c:v>0.14138952205714075</c:v>
                </c:pt>
                <c:pt idx="93">
                  <c:v>0.14105501688036201</c:v>
                </c:pt>
                <c:pt idx="94">
                  <c:v>0.13981745354865402</c:v>
                </c:pt>
                <c:pt idx="95">
                  <c:v>0.13886034499294395</c:v>
                </c:pt>
                <c:pt idx="96">
                  <c:v>0.137309497838289</c:v>
                </c:pt>
                <c:pt idx="97">
                  <c:v>0.13716090003941528</c:v>
                </c:pt>
                <c:pt idx="98">
                  <c:v>0.13642506366146023</c:v>
                </c:pt>
                <c:pt idx="99">
                  <c:v>0.1368324454078392</c:v>
                </c:pt>
                <c:pt idx="100">
                  <c:v>0.13865343741051744</c:v>
                </c:pt>
                <c:pt idx="101">
                  <c:v>0.1399781648086362</c:v>
                </c:pt>
                <c:pt idx="102">
                  <c:v>0.14012341018442889</c:v>
                </c:pt>
                <c:pt idx="103">
                  <c:v>0.14101478052846658</c:v>
                </c:pt>
                <c:pt idx="104">
                  <c:v>0.1411887040033851</c:v>
                </c:pt>
                <c:pt idx="105">
                  <c:v>0.14029914345875841</c:v>
                </c:pt>
                <c:pt idx="106">
                  <c:v>0.1386761183062577</c:v>
                </c:pt>
                <c:pt idx="107">
                  <c:v>0.13690534236540899</c:v>
                </c:pt>
                <c:pt idx="108">
                  <c:v>0.13688453710901674</c:v>
                </c:pt>
                <c:pt idx="109">
                  <c:v>0.13626872272924445</c:v>
                </c:pt>
                <c:pt idx="110">
                  <c:v>0.1358638147123882</c:v>
                </c:pt>
                <c:pt idx="111">
                  <c:v>0.13583088919419992</c:v>
                </c:pt>
                <c:pt idx="112">
                  <c:v>0.13785452754442049</c:v>
                </c:pt>
                <c:pt idx="113">
                  <c:v>0.13915175048362655</c:v>
                </c:pt>
                <c:pt idx="114">
                  <c:v>0.13928065430190623</c:v>
                </c:pt>
                <c:pt idx="115">
                  <c:v>0.1399807547504601</c:v>
                </c:pt>
                <c:pt idx="116">
                  <c:v>0.13922152281861172</c:v>
                </c:pt>
                <c:pt idx="117">
                  <c:v>0.13867398987222787</c:v>
                </c:pt>
                <c:pt idx="118">
                  <c:v>0.13709270443557109</c:v>
                </c:pt>
                <c:pt idx="119">
                  <c:v>0.13621170366845534</c:v>
                </c:pt>
                <c:pt idx="120">
                  <c:v>0.13595472305929102</c:v>
                </c:pt>
                <c:pt idx="121">
                  <c:v>0.13492482452538762</c:v>
                </c:pt>
                <c:pt idx="122">
                  <c:v>0.13386782858745966</c:v>
                </c:pt>
                <c:pt idx="123">
                  <c:v>0.13442882597505446</c:v>
                </c:pt>
                <c:pt idx="124">
                  <c:v>0.13648220252658436</c:v>
                </c:pt>
                <c:pt idx="125">
                  <c:v>0.13693302051155468</c:v>
                </c:pt>
                <c:pt idx="126">
                  <c:v>0.13689988742911219</c:v>
                </c:pt>
                <c:pt idx="127">
                  <c:v>0.13781684039907219</c:v>
                </c:pt>
                <c:pt idx="128">
                  <c:v>0.13671783918894972</c:v>
                </c:pt>
                <c:pt idx="129">
                  <c:v>0.13520494579945799</c:v>
                </c:pt>
                <c:pt idx="130">
                  <c:v>0.13478913679108606</c:v>
                </c:pt>
                <c:pt idx="131">
                  <c:v>0.13265613403614102</c:v>
                </c:pt>
                <c:pt idx="132">
                  <c:v>0.13199741821080171</c:v>
                </c:pt>
                <c:pt idx="133">
                  <c:v>0.13153202888844642</c:v>
                </c:pt>
                <c:pt idx="134">
                  <c:v>0.1298727256019114</c:v>
                </c:pt>
                <c:pt idx="135">
                  <c:v>0.12967186238285169</c:v>
                </c:pt>
                <c:pt idx="136">
                  <c:v>0.13092415866354612</c:v>
                </c:pt>
                <c:pt idx="137">
                  <c:v>0.13258255918795833</c:v>
                </c:pt>
                <c:pt idx="138">
                  <c:v>0.13355470636881625</c:v>
                </c:pt>
                <c:pt idx="139">
                  <c:v>0.13369366664164353</c:v>
                </c:pt>
                <c:pt idx="140">
                  <c:v>0.13390894543408305</c:v>
                </c:pt>
                <c:pt idx="141">
                  <c:v>0.13241759365287092</c:v>
                </c:pt>
                <c:pt idx="142">
                  <c:v>0.1322347442730705</c:v>
                </c:pt>
                <c:pt idx="143">
                  <c:v>0.13044417692996266</c:v>
                </c:pt>
                <c:pt idx="144">
                  <c:v>0.12892508519030221</c:v>
                </c:pt>
                <c:pt idx="145">
                  <c:v>0.12817324450267603</c:v>
                </c:pt>
                <c:pt idx="146">
                  <c:v>0.12828971317391577</c:v>
                </c:pt>
                <c:pt idx="147">
                  <c:v>0.1275962707742197</c:v>
                </c:pt>
                <c:pt idx="148">
                  <c:v>0.12958480885592394</c:v>
                </c:pt>
                <c:pt idx="149">
                  <c:v>0.13106023870896391</c:v>
                </c:pt>
                <c:pt idx="150">
                  <c:v>0.13154850159500381</c:v>
                </c:pt>
                <c:pt idx="151">
                  <c:v>0.13324708926261319</c:v>
                </c:pt>
                <c:pt idx="152">
                  <c:v>0.13373356911951881</c:v>
                </c:pt>
                <c:pt idx="153">
                  <c:v>0.1324926292604022</c:v>
                </c:pt>
                <c:pt idx="154">
                  <c:v>0.13174172102540815</c:v>
                </c:pt>
                <c:pt idx="155">
                  <c:v>0.12933082199905679</c:v>
                </c:pt>
                <c:pt idx="156">
                  <c:v>0.12869965219342533</c:v>
                </c:pt>
                <c:pt idx="157">
                  <c:v>0.12852695611999077</c:v>
                </c:pt>
                <c:pt idx="158">
                  <c:v>0.12796733839075849</c:v>
                </c:pt>
                <c:pt idx="159">
                  <c:v>0.12783915913714203</c:v>
                </c:pt>
                <c:pt idx="160">
                  <c:v>0.12821000392775425</c:v>
                </c:pt>
                <c:pt idx="161">
                  <c:v>0.12909920211253814</c:v>
                </c:pt>
                <c:pt idx="162">
                  <c:v>0.13143624695288791</c:v>
                </c:pt>
                <c:pt idx="163">
                  <c:v>0.13247587025562302</c:v>
                </c:pt>
                <c:pt idx="164">
                  <c:v>0.1319110605117555</c:v>
                </c:pt>
                <c:pt idx="165">
                  <c:v>0.12965145754119139</c:v>
                </c:pt>
                <c:pt idx="166">
                  <c:v>0.127655051752048</c:v>
                </c:pt>
                <c:pt idx="167">
                  <c:v>0.12599858659085061</c:v>
                </c:pt>
                <c:pt idx="168">
                  <c:v>0.12538503179974864</c:v>
                </c:pt>
                <c:pt idx="169">
                  <c:v>0.12477215356380013</c:v>
                </c:pt>
                <c:pt idx="170">
                  <c:v>0.12484192022662316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76224"/>
        <c:axId val="141477760"/>
      </c:lineChart>
      <c:catAx>
        <c:axId val="14147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 sz="1400" b="0"/>
            </a:pPr>
            <a:endParaRPr lang="en-US"/>
          </a:p>
        </c:txPr>
        <c:crossAx val="141477760"/>
        <c:crosses val="autoZero"/>
        <c:auto val="1"/>
        <c:lblAlgn val="ctr"/>
        <c:lblOffset val="100"/>
        <c:tickLblSkip val="12"/>
        <c:tickMarkSkip val="20"/>
        <c:noMultiLvlLbl val="0"/>
      </c:catAx>
      <c:valAx>
        <c:axId val="141477760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41476224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Managers and administrators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Sheet1!$B$2:$CF$2</c:f>
              <c:numCache>
                <c:formatCode>0%</c:formatCode>
                <c:ptCount val="83"/>
                <c:pt idx="0">
                  <c:v>4.2278622816780513E-2</c:v>
                </c:pt>
                <c:pt idx="1">
                  <c:v>4.207687936058814E-2</c:v>
                </c:pt>
                <c:pt idx="2">
                  <c:v>4.1915036768611524E-2</c:v>
                </c:pt>
                <c:pt idx="3">
                  <c:v>4.1839079407510485E-2</c:v>
                </c:pt>
                <c:pt idx="4">
                  <c:v>4.1747910544768813E-2</c:v>
                </c:pt>
                <c:pt idx="5">
                  <c:v>4.1386189129000897E-2</c:v>
                </c:pt>
                <c:pt idx="6">
                  <c:v>4.1226652983772365E-2</c:v>
                </c:pt>
                <c:pt idx="7">
                  <c:v>4.088399303985641E-2</c:v>
                </c:pt>
                <c:pt idx="8">
                  <c:v>3.9895601944877471E-2</c:v>
                </c:pt>
                <c:pt idx="9">
                  <c:v>3.9250338457320101E-2</c:v>
                </c:pt>
                <c:pt idx="10">
                  <c:v>3.9469034508901893E-2</c:v>
                </c:pt>
                <c:pt idx="11">
                  <c:v>4.0023326409247384E-2</c:v>
                </c:pt>
                <c:pt idx="12">
                  <c:v>3.9624912408946042E-2</c:v>
                </c:pt>
                <c:pt idx="13">
                  <c:v>3.9437461470769548E-2</c:v>
                </c:pt>
                <c:pt idx="14">
                  <c:v>3.8597141477856409E-2</c:v>
                </c:pt>
                <c:pt idx="15">
                  <c:v>3.8700903819263256E-2</c:v>
                </c:pt>
                <c:pt idx="16">
                  <c:v>3.8660901780107539E-2</c:v>
                </c:pt>
                <c:pt idx="17">
                  <c:v>3.8649751922627963E-2</c:v>
                </c:pt>
                <c:pt idx="18">
                  <c:v>3.8096234737960422E-2</c:v>
                </c:pt>
                <c:pt idx="19">
                  <c:v>3.8269905453489877E-2</c:v>
                </c:pt>
                <c:pt idx="20">
                  <c:v>3.7619991789460815E-2</c:v>
                </c:pt>
                <c:pt idx="21">
                  <c:v>3.6830936200253461E-2</c:v>
                </c:pt>
                <c:pt idx="22">
                  <c:v>3.6977899270405547E-2</c:v>
                </c:pt>
                <c:pt idx="23">
                  <c:v>3.795711878859092E-2</c:v>
                </c:pt>
                <c:pt idx="24">
                  <c:v>3.8091963422793841E-2</c:v>
                </c:pt>
                <c:pt idx="25">
                  <c:v>3.8352573638105347E-2</c:v>
                </c:pt>
                <c:pt idx="26">
                  <c:v>3.8177577831750936E-2</c:v>
                </c:pt>
                <c:pt idx="27">
                  <c:v>3.8535996123651862E-2</c:v>
                </c:pt>
                <c:pt idx="28">
                  <c:v>3.8484645739175552E-2</c:v>
                </c:pt>
                <c:pt idx="29">
                  <c:v>3.878780059623918E-2</c:v>
                </c:pt>
                <c:pt idx="30">
                  <c:v>3.8953397782795857E-2</c:v>
                </c:pt>
                <c:pt idx="31">
                  <c:v>3.8823581046275528E-2</c:v>
                </c:pt>
                <c:pt idx="32">
                  <c:v>3.7791996884776559E-2</c:v>
                </c:pt>
                <c:pt idx="33">
                  <c:v>3.7058760913532454E-2</c:v>
                </c:pt>
                <c:pt idx="34">
                  <c:v>3.7614847804741197E-2</c:v>
                </c:pt>
                <c:pt idx="35">
                  <c:v>3.8750625968066894E-2</c:v>
                </c:pt>
                <c:pt idx="36">
                  <c:v>3.9138733661452929E-2</c:v>
                </c:pt>
                <c:pt idx="37">
                  <c:v>3.9508527908319893E-2</c:v>
                </c:pt>
                <c:pt idx="38">
                  <c:v>4.0041724387763052E-2</c:v>
                </c:pt>
                <c:pt idx="39">
                  <c:v>4.1146168105897586E-2</c:v>
                </c:pt>
                <c:pt idx="40">
                  <c:v>4.1186729963905648E-2</c:v>
                </c:pt>
                <c:pt idx="41">
                  <c:v>4.1022094248720262E-2</c:v>
                </c:pt>
                <c:pt idx="42">
                  <c:v>4.1466212316777343E-2</c:v>
                </c:pt>
                <c:pt idx="43">
                  <c:v>4.1099073593258359E-2</c:v>
                </c:pt>
                <c:pt idx="44">
                  <c:v>4.0082047606906514E-2</c:v>
                </c:pt>
                <c:pt idx="45">
                  <c:v>3.9868680652343114E-2</c:v>
                </c:pt>
                <c:pt idx="46">
                  <c:v>4.0086840654291488E-2</c:v>
                </c:pt>
                <c:pt idx="47">
                  <c:v>4.0692979665744977E-2</c:v>
                </c:pt>
                <c:pt idx="48">
                  <c:v>4.0994976192397711E-2</c:v>
                </c:pt>
                <c:pt idx="49">
                  <c:v>4.1184448809344402E-2</c:v>
                </c:pt>
                <c:pt idx="50">
                  <c:v>4.1372141897923931E-2</c:v>
                </c:pt>
                <c:pt idx="51">
                  <c:v>4.2026374396316596E-2</c:v>
                </c:pt>
                <c:pt idx="52">
                  <c:v>4.2168568765716494E-2</c:v>
                </c:pt>
                <c:pt idx="53">
                  <c:v>4.2297153607066908E-2</c:v>
                </c:pt>
                <c:pt idx="54">
                  <c:v>4.2330765726697875E-2</c:v>
                </c:pt>
                <c:pt idx="55">
                  <c:v>4.2249282340957497E-2</c:v>
                </c:pt>
                <c:pt idx="56">
                  <c:v>4.109194033293799E-2</c:v>
                </c:pt>
                <c:pt idx="57">
                  <c:v>4.0322361346303598E-2</c:v>
                </c:pt>
                <c:pt idx="58">
                  <c:v>4.1235172283938998E-2</c:v>
                </c:pt>
                <c:pt idx="59">
                  <c:v>4.2334819618970412E-2</c:v>
                </c:pt>
                <c:pt idx="60">
                  <c:v>4.2768312745726796E-2</c:v>
                </c:pt>
                <c:pt idx="61">
                  <c:v>4.3261391703318046E-2</c:v>
                </c:pt>
                <c:pt idx="62">
                  <c:v>4.3334681223884619E-2</c:v>
                </c:pt>
                <c:pt idx="63">
                  <c:v>4.3859013248873625E-2</c:v>
                </c:pt>
                <c:pt idx="64">
                  <c:v>4.3700228652527005E-2</c:v>
                </c:pt>
                <c:pt idx="65">
                  <c:v>4.4040886094827286E-2</c:v>
                </c:pt>
                <c:pt idx="66">
                  <c:v>4.4383512200517533E-2</c:v>
                </c:pt>
                <c:pt idx="67">
                  <c:v>4.4249247033703379E-2</c:v>
                </c:pt>
                <c:pt idx="68">
                  <c:v>4.2990575563783238E-2</c:v>
                </c:pt>
                <c:pt idx="69">
                  <c:v>4.2345473945900755E-2</c:v>
                </c:pt>
                <c:pt idx="70">
                  <c:v>4.2782029431095367E-2</c:v>
                </c:pt>
                <c:pt idx="71">
                  <c:v>4.4401909850030501E-2</c:v>
                </c:pt>
                <c:pt idx="72">
                  <c:v>4.4832509336209532E-2</c:v>
                </c:pt>
                <c:pt idx="73">
                  <c:v>4.5355764310487511E-2</c:v>
                </c:pt>
                <c:pt idx="74">
                  <c:v>4.5184319188100092E-2</c:v>
                </c:pt>
                <c:pt idx="75">
                  <c:v>4.5033902834662305E-2</c:v>
                </c:pt>
                <c:pt idx="76">
                  <c:v>4.5017092921059793E-2</c:v>
                </c:pt>
                <c:pt idx="77">
                  <c:v>4.4340937896070978E-2</c:v>
                </c:pt>
                <c:pt idx="78">
                  <c:v>4.5276910247396045E-2</c:v>
                </c:pt>
                <c:pt idx="79">
                  <c:v>4.5072771030974505E-2</c:v>
                </c:pt>
                <c:pt idx="80">
                  <c:v>4.389283373907428E-2</c:v>
                </c:pt>
                <c:pt idx="81">
                  <c:v>4.3727724291718603E-2</c:v>
                </c:pt>
                <c:pt idx="82">
                  <c:v>4.4312922072994913E-2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Professional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Sheet1!$B$3:$CF$3</c:f>
              <c:numCache>
                <c:formatCode>0%</c:formatCode>
                <c:ptCount val="83"/>
                <c:pt idx="0">
                  <c:v>6.1904865824294934E-2</c:v>
                </c:pt>
                <c:pt idx="1">
                  <c:v>5.8969057206079735E-2</c:v>
                </c:pt>
                <c:pt idx="2">
                  <c:v>5.9691450560086873E-2</c:v>
                </c:pt>
                <c:pt idx="3">
                  <c:v>5.7715546441584123E-2</c:v>
                </c:pt>
                <c:pt idx="4">
                  <c:v>5.6548027719038073E-2</c:v>
                </c:pt>
                <c:pt idx="5">
                  <c:v>5.5175456941862148E-2</c:v>
                </c:pt>
                <c:pt idx="6">
                  <c:v>5.5468881816311766E-2</c:v>
                </c:pt>
                <c:pt idx="7">
                  <c:v>5.6327382501906734E-2</c:v>
                </c:pt>
                <c:pt idx="8">
                  <c:v>6.0874576600527287E-2</c:v>
                </c:pt>
                <c:pt idx="9">
                  <c:v>6.6320497660788652E-2</c:v>
                </c:pt>
                <c:pt idx="10">
                  <c:v>6.7081724395671241E-2</c:v>
                </c:pt>
                <c:pt idx="11">
                  <c:v>6.0904079183214027E-2</c:v>
                </c:pt>
                <c:pt idx="12">
                  <c:v>5.9343084555340084E-2</c:v>
                </c:pt>
                <c:pt idx="13">
                  <c:v>5.6357381847614837E-2</c:v>
                </c:pt>
                <c:pt idx="14">
                  <c:v>5.7179594535541632E-2</c:v>
                </c:pt>
                <c:pt idx="15">
                  <c:v>5.4933958619941853E-2</c:v>
                </c:pt>
                <c:pt idx="16">
                  <c:v>5.3986166973141958E-2</c:v>
                </c:pt>
                <c:pt idx="17">
                  <c:v>5.2709358489368599E-2</c:v>
                </c:pt>
                <c:pt idx="18">
                  <c:v>5.4796608511480514E-2</c:v>
                </c:pt>
                <c:pt idx="19">
                  <c:v>5.4462327672033149E-2</c:v>
                </c:pt>
                <c:pt idx="20">
                  <c:v>5.8672600382576184E-2</c:v>
                </c:pt>
                <c:pt idx="21">
                  <c:v>6.4125081865425995E-2</c:v>
                </c:pt>
                <c:pt idx="22">
                  <c:v>6.5107842448473854E-2</c:v>
                </c:pt>
                <c:pt idx="23">
                  <c:v>5.8579328412288745E-2</c:v>
                </c:pt>
                <c:pt idx="24">
                  <c:v>5.712632889747974E-2</c:v>
                </c:pt>
                <c:pt idx="25">
                  <c:v>5.6405636373371322E-2</c:v>
                </c:pt>
                <c:pt idx="26">
                  <c:v>5.7267516743946423E-2</c:v>
                </c:pt>
                <c:pt idx="27">
                  <c:v>5.499227687680993E-2</c:v>
                </c:pt>
                <c:pt idx="28">
                  <c:v>5.3923108082890706E-2</c:v>
                </c:pt>
                <c:pt idx="29">
                  <c:v>5.312011869490893E-2</c:v>
                </c:pt>
                <c:pt idx="30">
                  <c:v>5.422545528963886E-2</c:v>
                </c:pt>
                <c:pt idx="31">
                  <c:v>5.4210257630391744E-2</c:v>
                </c:pt>
                <c:pt idx="32">
                  <c:v>5.9972476292884103E-2</c:v>
                </c:pt>
                <c:pt idx="33">
                  <c:v>6.4496016927244562E-2</c:v>
                </c:pt>
                <c:pt idx="34">
                  <c:v>6.4056143919203251E-2</c:v>
                </c:pt>
                <c:pt idx="35">
                  <c:v>5.9850699337347296E-2</c:v>
                </c:pt>
                <c:pt idx="36">
                  <c:v>5.8447492931466165E-2</c:v>
                </c:pt>
                <c:pt idx="37">
                  <c:v>5.7496579011064593E-2</c:v>
                </c:pt>
                <c:pt idx="38">
                  <c:v>5.8258384407162057E-2</c:v>
                </c:pt>
                <c:pt idx="39">
                  <c:v>5.6947433138641257E-2</c:v>
                </c:pt>
                <c:pt idx="40">
                  <c:v>5.6079146419944229E-2</c:v>
                </c:pt>
                <c:pt idx="41">
                  <c:v>5.6411848840710627E-2</c:v>
                </c:pt>
                <c:pt idx="42">
                  <c:v>5.5872584071093148E-2</c:v>
                </c:pt>
                <c:pt idx="43">
                  <c:v>5.6587399255934388E-2</c:v>
                </c:pt>
                <c:pt idx="44">
                  <c:v>6.0336689199898014E-2</c:v>
                </c:pt>
                <c:pt idx="45">
                  <c:v>6.4195793436747695E-2</c:v>
                </c:pt>
                <c:pt idx="46">
                  <c:v>6.4643447895607428E-2</c:v>
                </c:pt>
                <c:pt idx="47">
                  <c:v>5.9916313896297743E-2</c:v>
                </c:pt>
                <c:pt idx="48">
                  <c:v>5.8099124364458077E-2</c:v>
                </c:pt>
                <c:pt idx="49">
                  <c:v>5.6279964342910854E-2</c:v>
                </c:pt>
                <c:pt idx="50">
                  <c:v>5.6864882362908466E-2</c:v>
                </c:pt>
                <c:pt idx="51">
                  <c:v>5.5141005430022774E-2</c:v>
                </c:pt>
                <c:pt idx="52">
                  <c:v>5.4593550364384062E-2</c:v>
                </c:pt>
                <c:pt idx="53">
                  <c:v>5.4366718468836908E-2</c:v>
                </c:pt>
                <c:pt idx="54">
                  <c:v>5.5965760669550828E-2</c:v>
                </c:pt>
                <c:pt idx="55">
                  <c:v>5.6314370672181584E-2</c:v>
                </c:pt>
                <c:pt idx="56">
                  <c:v>5.9993029314490749E-2</c:v>
                </c:pt>
                <c:pt idx="57">
                  <c:v>6.3896270842861203E-2</c:v>
                </c:pt>
                <c:pt idx="58">
                  <c:v>6.4213895688194314E-2</c:v>
                </c:pt>
                <c:pt idx="59">
                  <c:v>5.9497365220916094E-2</c:v>
                </c:pt>
                <c:pt idx="60">
                  <c:v>5.8308005465242729E-2</c:v>
                </c:pt>
                <c:pt idx="61">
                  <c:v>5.6742294702634644E-2</c:v>
                </c:pt>
                <c:pt idx="62">
                  <c:v>5.7644785910050768E-2</c:v>
                </c:pt>
                <c:pt idx="63">
                  <c:v>5.5128362403533034E-2</c:v>
                </c:pt>
                <c:pt idx="64">
                  <c:v>5.4448586972437797E-2</c:v>
                </c:pt>
                <c:pt idx="65">
                  <c:v>5.3935458706650299E-2</c:v>
                </c:pt>
                <c:pt idx="66">
                  <c:v>5.4967093677503485E-2</c:v>
                </c:pt>
                <c:pt idx="67">
                  <c:v>5.5784603900669208E-2</c:v>
                </c:pt>
                <c:pt idx="68">
                  <c:v>5.9752608549309999E-2</c:v>
                </c:pt>
                <c:pt idx="69">
                  <c:v>6.5759512468786779E-2</c:v>
                </c:pt>
                <c:pt idx="70">
                  <c:v>6.5710323162784481E-2</c:v>
                </c:pt>
                <c:pt idx="71">
                  <c:v>5.8359199641828001E-2</c:v>
                </c:pt>
                <c:pt idx="72">
                  <c:v>5.7257928764253695E-2</c:v>
                </c:pt>
                <c:pt idx="73">
                  <c:v>5.5779472244508604E-2</c:v>
                </c:pt>
                <c:pt idx="74">
                  <c:v>5.6915700711407391E-2</c:v>
                </c:pt>
                <c:pt idx="75">
                  <c:v>5.4822530624421231E-2</c:v>
                </c:pt>
                <c:pt idx="76">
                  <c:v>5.4594133046418303E-2</c:v>
                </c:pt>
                <c:pt idx="77">
                  <c:v>5.569708491761724E-2</c:v>
                </c:pt>
                <c:pt idx="78">
                  <c:v>5.4806481678303383E-2</c:v>
                </c:pt>
                <c:pt idx="79">
                  <c:v>5.610973786796674E-2</c:v>
                </c:pt>
                <c:pt idx="80">
                  <c:v>6.2333205648926977E-2</c:v>
                </c:pt>
                <c:pt idx="81">
                  <c:v>6.7320400633898533E-2</c:v>
                </c:pt>
                <c:pt idx="82">
                  <c:v>6.9223132761716877E-2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Associate professional and technical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Sheet1!$B$4:$CF$4</c:f>
              <c:numCache>
                <c:formatCode>0%</c:formatCode>
                <c:ptCount val="83"/>
                <c:pt idx="0">
                  <c:v>3.117793829881646E-2</c:v>
                </c:pt>
                <c:pt idx="1">
                  <c:v>3.0904100313176381E-2</c:v>
                </c:pt>
                <c:pt idx="2">
                  <c:v>3.0661362858390679E-2</c:v>
                </c:pt>
                <c:pt idx="3">
                  <c:v>3.0082208836076679E-2</c:v>
                </c:pt>
                <c:pt idx="4">
                  <c:v>2.9744413625170496E-2</c:v>
                </c:pt>
                <c:pt idx="5">
                  <c:v>2.9667609699370979E-2</c:v>
                </c:pt>
                <c:pt idx="6">
                  <c:v>2.9635484922236322E-2</c:v>
                </c:pt>
                <c:pt idx="7">
                  <c:v>3.0265663748338747E-2</c:v>
                </c:pt>
                <c:pt idx="8">
                  <c:v>3.088884080179826E-2</c:v>
                </c:pt>
                <c:pt idx="9">
                  <c:v>3.0833890288417046E-2</c:v>
                </c:pt>
                <c:pt idx="10">
                  <c:v>3.1073645975888957E-2</c:v>
                </c:pt>
                <c:pt idx="11">
                  <c:v>3.1169688325719851E-2</c:v>
                </c:pt>
                <c:pt idx="12">
                  <c:v>3.0005610483456058E-2</c:v>
                </c:pt>
                <c:pt idx="13">
                  <c:v>2.9924565060870302E-2</c:v>
                </c:pt>
                <c:pt idx="14">
                  <c:v>2.9237277471578366E-2</c:v>
                </c:pt>
                <c:pt idx="15">
                  <c:v>2.945714369619384E-2</c:v>
                </c:pt>
                <c:pt idx="16">
                  <c:v>2.9072764062039302E-2</c:v>
                </c:pt>
                <c:pt idx="17">
                  <c:v>2.8960114961026125E-2</c:v>
                </c:pt>
                <c:pt idx="18">
                  <c:v>2.8862231584886173E-2</c:v>
                </c:pt>
                <c:pt idx="19">
                  <c:v>2.9622607705687986E-2</c:v>
                </c:pt>
                <c:pt idx="20">
                  <c:v>3.0121323818424799E-2</c:v>
                </c:pt>
                <c:pt idx="21">
                  <c:v>2.9662927082358743E-2</c:v>
                </c:pt>
                <c:pt idx="22">
                  <c:v>2.9677696806347707E-2</c:v>
                </c:pt>
                <c:pt idx="23">
                  <c:v>2.9537697655226649E-2</c:v>
                </c:pt>
                <c:pt idx="24">
                  <c:v>2.9226451564939408E-2</c:v>
                </c:pt>
                <c:pt idx="25">
                  <c:v>2.8863949046365293E-2</c:v>
                </c:pt>
                <c:pt idx="26">
                  <c:v>2.8421009052771031E-2</c:v>
                </c:pt>
                <c:pt idx="27">
                  <c:v>2.8171769539274187E-2</c:v>
                </c:pt>
                <c:pt idx="28">
                  <c:v>2.7870702877871384E-2</c:v>
                </c:pt>
                <c:pt idx="29">
                  <c:v>2.8130140489432191E-2</c:v>
                </c:pt>
                <c:pt idx="30">
                  <c:v>2.8113888107236959E-2</c:v>
                </c:pt>
                <c:pt idx="31">
                  <c:v>2.8449528420653857E-2</c:v>
                </c:pt>
                <c:pt idx="32">
                  <c:v>2.891095505493679E-2</c:v>
                </c:pt>
                <c:pt idx="33">
                  <c:v>2.8862342311811489E-2</c:v>
                </c:pt>
                <c:pt idx="34">
                  <c:v>2.9051672745125545E-2</c:v>
                </c:pt>
                <c:pt idx="35">
                  <c:v>2.9354699710016655E-2</c:v>
                </c:pt>
                <c:pt idx="36">
                  <c:v>2.9130927334520149E-2</c:v>
                </c:pt>
                <c:pt idx="37">
                  <c:v>2.9007110384708479E-2</c:v>
                </c:pt>
                <c:pt idx="38">
                  <c:v>2.8751595934232169E-2</c:v>
                </c:pt>
                <c:pt idx="39">
                  <c:v>2.8705437405099257E-2</c:v>
                </c:pt>
                <c:pt idx="40">
                  <c:v>2.8509405982148687E-2</c:v>
                </c:pt>
                <c:pt idx="41">
                  <c:v>2.8575259710930442E-2</c:v>
                </c:pt>
                <c:pt idx="42">
                  <c:v>2.8343386982061482E-2</c:v>
                </c:pt>
                <c:pt idx="43">
                  <c:v>2.871932033471097E-2</c:v>
                </c:pt>
                <c:pt idx="44">
                  <c:v>2.8976219516396888E-2</c:v>
                </c:pt>
                <c:pt idx="45">
                  <c:v>2.8816044310098286E-2</c:v>
                </c:pt>
                <c:pt idx="46">
                  <c:v>2.9328248483734609E-2</c:v>
                </c:pt>
                <c:pt idx="47">
                  <c:v>2.9485893263513349E-2</c:v>
                </c:pt>
                <c:pt idx="48">
                  <c:v>2.9103785005245741E-2</c:v>
                </c:pt>
                <c:pt idx="49">
                  <c:v>2.8742781099699365E-2</c:v>
                </c:pt>
                <c:pt idx="50">
                  <c:v>2.8527279210745275E-2</c:v>
                </c:pt>
                <c:pt idx="51">
                  <c:v>2.8236118409528815E-2</c:v>
                </c:pt>
                <c:pt idx="52">
                  <c:v>2.8271480572463568E-2</c:v>
                </c:pt>
                <c:pt idx="53">
                  <c:v>2.8264559136266972E-2</c:v>
                </c:pt>
                <c:pt idx="54">
                  <c:v>2.8175901214487376E-2</c:v>
                </c:pt>
                <c:pt idx="55">
                  <c:v>2.8968731672685741E-2</c:v>
                </c:pt>
                <c:pt idx="56">
                  <c:v>2.9204163354755237E-2</c:v>
                </c:pt>
                <c:pt idx="57">
                  <c:v>2.887902797176866E-2</c:v>
                </c:pt>
                <c:pt idx="58">
                  <c:v>2.9310236615828784E-2</c:v>
                </c:pt>
                <c:pt idx="59">
                  <c:v>2.9363599513579246E-2</c:v>
                </c:pt>
                <c:pt idx="60">
                  <c:v>2.8798483116303713E-2</c:v>
                </c:pt>
                <c:pt idx="61">
                  <c:v>2.8719938068379993E-2</c:v>
                </c:pt>
                <c:pt idx="62">
                  <c:v>2.8389944736487396E-2</c:v>
                </c:pt>
                <c:pt idx="63">
                  <c:v>2.810924744613463E-2</c:v>
                </c:pt>
                <c:pt idx="64">
                  <c:v>2.783534765321409E-2</c:v>
                </c:pt>
                <c:pt idx="65">
                  <c:v>2.7572875678280123E-2</c:v>
                </c:pt>
                <c:pt idx="66">
                  <c:v>2.7556316238345979E-2</c:v>
                </c:pt>
                <c:pt idx="67">
                  <c:v>2.8029730957402795E-2</c:v>
                </c:pt>
                <c:pt idx="68">
                  <c:v>2.8360260293952652E-2</c:v>
                </c:pt>
                <c:pt idx="69">
                  <c:v>2.8185398264160076E-2</c:v>
                </c:pt>
                <c:pt idx="70">
                  <c:v>2.8434091947108692E-2</c:v>
                </c:pt>
                <c:pt idx="71">
                  <c:v>2.9215657404875587E-2</c:v>
                </c:pt>
                <c:pt idx="72">
                  <c:v>2.8996801685817065E-2</c:v>
                </c:pt>
                <c:pt idx="73">
                  <c:v>2.8984225455326515E-2</c:v>
                </c:pt>
                <c:pt idx="74">
                  <c:v>2.8770334809213472E-2</c:v>
                </c:pt>
                <c:pt idx="75">
                  <c:v>2.8750598193920486E-2</c:v>
                </c:pt>
                <c:pt idx="76">
                  <c:v>2.8718609546388593E-2</c:v>
                </c:pt>
                <c:pt idx="77">
                  <c:v>2.8390367553865654E-2</c:v>
                </c:pt>
                <c:pt idx="78">
                  <c:v>2.8915741452327615E-2</c:v>
                </c:pt>
                <c:pt idx="79">
                  <c:v>2.9619714777941699E-2</c:v>
                </c:pt>
                <c:pt idx="80">
                  <c:v>2.992880275291801E-2</c:v>
                </c:pt>
                <c:pt idx="81">
                  <c:v>2.9840836345186569E-2</c:v>
                </c:pt>
                <c:pt idx="82">
                  <c:v>3.0028833750663935E-2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Clerical and secretarial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Sheet1!$B$5:$CF$5</c:f>
              <c:numCache>
                <c:formatCode>0%</c:formatCode>
                <c:ptCount val="83"/>
                <c:pt idx="0">
                  <c:v>0.1030608112859384</c:v>
                </c:pt>
                <c:pt idx="1">
                  <c:v>0.10039781864790026</c:v>
                </c:pt>
                <c:pt idx="2">
                  <c:v>0.10145539961519848</c:v>
                </c:pt>
                <c:pt idx="3">
                  <c:v>9.9625574454840063E-2</c:v>
                </c:pt>
                <c:pt idx="4">
                  <c:v>9.9721711110500835E-2</c:v>
                </c:pt>
                <c:pt idx="5">
                  <c:v>9.8763332498316564E-2</c:v>
                </c:pt>
                <c:pt idx="6">
                  <c:v>9.9392821565350842E-2</c:v>
                </c:pt>
                <c:pt idx="7">
                  <c:v>9.9387562168605365E-2</c:v>
                </c:pt>
                <c:pt idx="8">
                  <c:v>0.10136415225157988</c:v>
                </c:pt>
                <c:pt idx="9">
                  <c:v>0.10781365139752884</c:v>
                </c:pt>
                <c:pt idx="10">
                  <c:v>0.10696410328897912</c:v>
                </c:pt>
                <c:pt idx="11">
                  <c:v>9.9519231855918738E-2</c:v>
                </c:pt>
                <c:pt idx="12">
                  <c:v>9.9072757028818334E-2</c:v>
                </c:pt>
                <c:pt idx="13">
                  <c:v>9.6246605898325191E-2</c:v>
                </c:pt>
                <c:pt idx="14">
                  <c:v>9.6920693970655197E-2</c:v>
                </c:pt>
                <c:pt idx="15">
                  <c:v>9.5333617965243284E-2</c:v>
                </c:pt>
                <c:pt idx="16">
                  <c:v>9.6000666218019851E-2</c:v>
                </c:pt>
                <c:pt idx="17">
                  <c:v>9.4636587615850656E-2</c:v>
                </c:pt>
                <c:pt idx="18">
                  <c:v>9.8539257594336294E-2</c:v>
                </c:pt>
                <c:pt idx="19">
                  <c:v>9.5626004939369125E-2</c:v>
                </c:pt>
                <c:pt idx="20">
                  <c:v>9.8070086560046121E-2</c:v>
                </c:pt>
                <c:pt idx="21">
                  <c:v>0.10600190523173232</c:v>
                </c:pt>
                <c:pt idx="22">
                  <c:v>0.10576458390549122</c:v>
                </c:pt>
                <c:pt idx="23">
                  <c:v>9.652730311059092E-2</c:v>
                </c:pt>
                <c:pt idx="24">
                  <c:v>9.5399505612965577E-2</c:v>
                </c:pt>
                <c:pt idx="25">
                  <c:v>9.5791808961116665E-2</c:v>
                </c:pt>
                <c:pt idx="26">
                  <c:v>9.8016486347243692E-2</c:v>
                </c:pt>
                <c:pt idx="27">
                  <c:v>9.5348154753644887E-2</c:v>
                </c:pt>
                <c:pt idx="28">
                  <c:v>9.5477695700260795E-2</c:v>
                </c:pt>
                <c:pt idx="29">
                  <c:v>9.4405304409128823E-2</c:v>
                </c:pt>
                <c:pt idx="30">
                  <c:v>9.5297452796621399E-2</c:v>
                </c:pt>
                <c:pt idx="31">
                  <c:v>9.4803271834366279E-2</c:v>
                </c:pt>
                <c:pt idx="32">
                  <c:v>9.9485811130728755E-2</c:v>
                </c:pt>
                <c:pt idx="33">
                  <c:v>0.10618848069724954</c:v>
                </c:pt>
                <c:pt idx="34">
                  <c:v>0.10236139360359096</c:v>
                </c:pt>
                <c:pt idx="35">
                  <c:v>9.5314847380250853E-2</c:v>
                </c:pt>
                <c:pt idx="36">
                  <c:v>9.424235789153014E-2</c:v>
                </c:pt>
                <c:pt idx="37">
                  <c:v>9.4201214061642502E-2</c:v>
                </c:pt>
                <c:pt idx="38">
                  <c:v>9.6608005512905534E-2</c:v>
                </c:pt>
                <c:pt idx="39">
                  <c:v>9.4451275745465718E-2</c:v>
                </c:pt>
                <c:pt idx="40">
                  <c:v>9.377302530335109E-2</c:v>
                </c:pt>
                <c:pt idx="41">
                  <c:v>9.6255363595302623E-2</c:v>
                </c:pt>
                <c:pt idx="42">
                  <c:v>9.4132325015026594E-2</c:v>
                </c:pt>
                <c:pt idx="43">
                  <c:v>9.4404806787168311E-2</c:v>
                </c:pt>
                <c:pt idx="44">
                  <c:v>9.7836947608514385E-2</c:v>
                </c:pt>
                <c:pt idx="45">
                  <c:v>0.10558944377070248</c:v>
                </c:pt>
                <c:pt idx="46">
                  <c:v>0.10297509648961588</c:v>
                </c:pt>
                <c:pt idx="47">
                  <c:v>9.4944576308512982E-2</c:v>
                </c:pt>
                <c:pt idx="48">
                  <c:v>9.3747478008231785E-2</c:v>
                </c:pt>
                <c:pt idx="49">
                  <c:v>9.3648389428541506E-2</c:v>
                </c:pt>
                <c:pt idx="50">
                  <c:v>9.555121127131011E-2</c:v>
                </c:pt>
                <c:pt idx="51">
                  <c:v>9.3091109276080372E-2</c:v>
                </c:pt>
                <c:pt idx="52">
                  <c:v>9.3491329392642986E-2</c:v>
                </c:pt>
                <c:pt idx="53">
                  <c:v>9.2633015704236876E-2</c:v>
                </c:pt>
                <c:pt idx="54">
                  <c:v>9.7398335902655717E-2</c:v>
                </c:pt>
                <c:pt idx="55">
                  <c:v>9.4162525336708131E-2</c:v>
                </c:pt>
                <c:pt idx="56">
                  <c:v>9.8803198491523594E-2</c:v>
                </c:pt>
                <c:pt idx="57">
                  <c:v>0.10821601176717797</c:v>
                </c:pt>
                <c:pt idx="58">
                  <c:v>0.10467834055105756</c:v>
                </c:pt>
                <c:pt idx="59">
                  <c:v>9.6149169031211998E-2</c:v>
                </c:pt>
                <c:pt idx="60">
                  <c:v>9.7077768173326265E-2</c:v>
                </c:pt>
                <c:pt idx="61">
                  <c:v>9.4587505352377879E-2</c:v>
                </c:pt>
                <c:pt idx="62">
                  <c:v>9.7491800332479672E-2</c:v>
                </c:pt>
                <c:pt idx="63">
                  <c:v>9.3949346478119283E-2</c:v>
                </c:pt>
                <c:pt idx="64">
                  <c:v>9.399252092226941E-2</c:v>
                </c:pt>
                <c:pt idx="65">
                  <c:v>9.3292913765214702E-2</c:v>
                </c:pt>
                <c:pt idx="66">
                  <c:v>9.4469234553239551E-2</c:v>
                </c:pt>
                <c:pt idx="67">
                  <c:v>9.5274467426432086E-2</c:v>
                </c:pt>
                <c:pt idx="68">
                  <c:v>9.9960731515763485E-2</c:v>
                </c:pt>
                <c:pt idx="69">
                  <c:v>0.11249958749051228</c:v>
                </c:pt>
                <c:pt idx="70">
                  <c:v>0.1100936849023605</c:v>
                </c:pt>
                <c:pt idx="71">
                  <c:v>9.8064609180861836E-2</c:v>
                </c:pt>
                <c:pt idx="72">
                  <c:v>9.9948876849317636E-2</c:v>
                </c:pt>
                <c:pt idx="73">
                  <c:v>9.6826770608934062E-2</c:v>
                </c:pt>
                <c:pt idx="74">
                  <c:v>9.983023232674991E-2</c:v>
                </c:pt>
                <c:pt idx="75">
                  <c:v>9.6121217394546959E-2</c:v>
                </c:pt>
                <c:pt idx="76">
                  <c:v>9.6008107017637137E-2</c:v>
                </c:pt>
                <c:pt idx="77">
                  <c:v>0.10121039290240812</c:v>
                </c:pt>
                <c:pt idx="78">
                  <c:v>9.6407606651732425E-2</c:v>
                </c:pt>
                <c:pt idx="79">
                  <c:v>9.760664888506769E-2</c:v>
                </c:pt>
                <c:pt idx="80">
                  <c:v>0.10784372694953512</c:v>
                </c:pt>
                <c:pt idx="81">
                  <c:v>0.11807299855305768</c:v>
                </c:pt>
                <c:pt idx="82">
                  <c:v>0.11749753395553532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Craft and related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Sheet1!$B$6:$CF$6</c:f>
              <c:numCache>
                <c:formatCode>0%</c:formatCode>
                <c:ptCount val="83"/>
                <c:pt idx="0">
                  <c:v>0.27103565167419563</c:v>
                </c:pt>
                <c:pt idx="1">
                  <c:v>0.27250214628601832</c:v>
                </c:pt>
                <c:pt idx="2">
                  <c:v>0.27373788642453289</c:v>
                </c:pt>
                <c:pt idx="3">
                  <c:v>0.27357324642510572</c:v>
                </c:pt>
                <c:pt idx="4">
                  <c:v>0.27235236499784876</c:v>
                </c:pt>
                <c:pt idx="5">
                  <c:v>0.27418809940223526</c:v>
                </c:pt>
                <c:pt idx="6">
                  <c:v>0.27268482885981271</c:v>
                </c:pt>
                <c:pt idx="7">
                  <c:v>0.26982430661167972</c:v>
                </c:pt>
                <c:pt idx="8">
                  <c:v>0.26403566491933883</c:v>
                </c:pt>
                <c:pt idx="9">
                  <c:v>0.25634928795434681</c:v>
                </c:pt>
                <c:pt idx="10">
                  <c:v>0.2546351325593299</c:v>
                </c:pt>
                <c:pt idx="11">
                  <c:v>0.25997418724868165</c:v>
                </c:pt>
                <c:pt idx="12">
                  <c:v>0.25988876809148115</c:v>
                </c:pt>
                <c:pt idx="13">
                  <c:v>0.26127641752274106</c:v>
                </c:pt>
                <c:pt idx="14">
                  <c:v>0.26273053612733627</c:v>
                </c:pt>
                <c:pt idx="15">
                  <c:v>0.2605759955904644</c:v>
                </c:pt>
                <c:pt idx="16">
                  <c:v>0.25864339104972101</c:v>
                </c:pt>
                <c:pt idx="17">
                  <c:v>0.2593581493813365</c:v>
                </c:pt>
                <c:pt idx="18">
                  <c:v>0.25526251731802141</c:v>
                </c:pt>
                <c:pt idx="19">
                  <c:v>0.2541393863661619</c:v>
                </c:pt>
                <c:pt idx="20">
                  <c:v>0.24783818250106998</c:v>
                </c:pt>
                <c:pt idx="21">
                  <c:v>0.23936812649377823</c:v>
                </c:pt>
                <c:pt idx="22">
                  <c:v>0.23748757219834238</c:v>
                </c:pt>
                <c:pt idx="23">
                  <c:v>0.24365114381139399</c:v>
                </c:pt>
                <c:pt idx="24">
                  <c:v>0.24349955393651029</c:v>
                </c:pt>
                <c:pt idx="25">
                  <c:v>0.24212288187872905</c:v>
                </c:pt>
                <c:pt idx="26">
                  <c:v>0.24191322587767719</c:v>
                </c:pt>
                <c:pt idx="27">
                  <c:v>0.24270625516107092</c:v>
                </c:pt>
                <c:pt idx="28">
                  <c:v>0.24175849183700407</c:v>
                </c:pt>
                <c:pt idx="29">
                  <c:v>0.24178097656052011</c:v>
                </c:pt>
                <c:pt idx="30">
                  <c:v>0.240990137232239</c:v>
                </c:pt>
                <c:pt idx="31">
                  <c:v>0.23917146176892495</c:v>
                </c:pt>
                <c:pt idx="32">
                  <c:v>0.23171244363613835</c:v>
                </c:pt>
                <c:pt idx="33">
                  <c:v>0.22642579232408547</c:v>
                </c:pt>
                <c:pt idx="34">
                  <c:v>0.22637510520409596</c:v>
                </c:pt>
                <c:pt idx="35">
                  <c:v>0.23068699267471787</c:v>
                </c:pt>
                <c:pt idx="36">
                  <c:v>0.23159087230943518</c:v>
                </c:pt>
                <c:pt idx="37">
                  <c:v>0.23023555096494655</c:v>
                </c:pt>
                <c:pt idx="38">
                  <c:v>0.22940861344289917</c:v>
                </c:pt>
                <c:pt idx="39">
                  <c:v>0.2280691948690719</c:v>
                </c:pt>
                <c:pt idx="40">
                  <c:v>0.22741538346748244</c:v>
                </c:pt>
                <c:pt idx="41">
                  <c:v>0.22520748644986449</c:v>
                </c:pt>
                <c:pt idx="42">
                  <c:v>0.22535099965756131</c:v>
                </c:pt>
                <c:pt idx="43">
                  <c:v>0.22274545510590724</c:v>
                </c:pt>
                <c:pt idx="44">
                  <c:v>0.21592853681002028</c:v>
                </c:pt>
                <c:pt idx="45">
                  <c:v>0.20996615200825383</c:v>
                </c:pt>
                <c:pt idx="46">
                  <c:v>0.20872312074986216</c:v>
                </c:pt>
                <c:pt idx="47">
                  <c:v>0.2126752636601659</c:v>
                </c:pt>
                <c:pt idx="48">
                  <c:v>0.21271739569042047</c:v>
                </c:pt>
                <c:pt idx="49">
                  <c:v>0.21238956136161039</c:v>
                </c:pt>
                <c:pt idx="50">
                  <c:v>0.21212105884762944</c:v>
                </c:pt>
                <c:pt idx="51">
                  <c:v>0.2112879413457448</c:v>
                </c:pt>
                <c:pt idx="52">
                  <c:v>0.21010427840399529</c:v>
                </c:pt>
                <c:pt idx="53">
                  <c:v>0.21027932275478489</c:v>
                </c:pt>
                <c:pt idx="54">
                  <c:v>0.20741766372674419</c:v>
                </c:pt>
                <c:pt idx="55">
                  <c:v>0.20596814519862949</c:v>
                </c:pt>
                <c:pt idx="56">
                  <c:v>0.19993580951473497</c:v>
                </c:pt>
                <c:pt idx="57">
                  <c:v>0.19366896159598532</c:v>
                </c:pt>
                <c:pt idx="58">
                  <c:v>0.19312621602962404</c:v>
                </c:pt>
                <c:pt idx="59">
                  <c:v>0.19828671801107958</c:v>
                </c:pt>
                <c:pt idx="60">
                  <c:v>0.19823494966957589</c:v>
                </c:pt>
                <c:pt idx="61">
                  <c:v>0.19932680555910018</c:v>
                </c:pt>
                <c:pt idx="62">
                  <c:v>0.19908905063575505</c:v>
                </c:pt>
                <c:pt idx="63">
                  <c:v>0.19973680688762993</c:v>
                </c:pt>
                <c:pt idx="64">
                  <c:v>0.19965983712731328</c:v>
                </c:pt>
                <c:pt idx="65">
                  <c:v>0.20006825821106128</c:v>
                </c:pt>
                <c:pt idx="66">
                  <c:v>0.19900393245835407</c:v>
                </c:pt>
                <c:pt idx="67">
                  <c:v>0.19622547615534397</c:v>
                </c:pt>
                <c:pt idx="68">
                  <c:v>0.19024178166722763</c:v>
                </c:pt>
                <c:pt idx="69">
                  <c:v>0.18273895299591891</c:v>
                </c:pt>
                <c:pt idx="70">
                  <c:v>0.18298354665864608</c:v>
                </c:pt>
                <c:pt idx="71">
                  <c:v>0.18865327928702139</c:v>
                </c:pt>
                <c:pt idx="72">
                  <c:v>0.1897666415207267</c:v>
                </c:pt>
                <c:pt idx="73">
                  <c:v>0.19139822986487084</c:v>
                </c:pt>
                <c:pt idx="74">
                  <c:v>0.19165713148599572</c:v>
                </c:pt>
                <c:pt idx="75">
                  <c:v>0.19245063734843165</c:v>
                </c:pt>
                <c:pt idx="76">
                  <c:v>0.19247911473369136</c:v>
                </c:pt>
                <c:pt idx="77">
                  <c:v>0.19101394169835234</c:v>
                </c:pt>
                <c:pt idx="78">
                  <c:v>0.19261572673610544</c:v>
                </c:pt>
                <c:pt idx="79">
                  <c:v>0.18857939353674702</c:v>
                </c:pt>
                <c:pt idx="80">
                  <c:v>0.18032626003931834</c:v>
                </c:pt>
                <c:pt idx="81">
                  <c:v>0.17504556928723997</c:v>
                </c:pt>
                <c:pt idx="82">
                  <c:v>0.17344196575359788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Personal and protective services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Sheet1!$B$7:$CF$7</c:f>
              <c:numCache>
                <c:formatCode>0%</c:formatCode>
                <c:ptCount val="83"/>
                <c:pt idx="0">
                  <c:v>0.10463449941441343</c:v>
                </c:pt>
                <c:pt idx="1">
                  <c:v>0.10653317372220408</c:v>
                </c:pt>
                <c:pt idx="2">
                  <c:v>0.10696065817585193</c:v>
                </c:pt>
                <c:pt idx="3">
                  <c:v>0.10875734661369171</c:v>
                </c:pt>
                <c:pt idx="4">
                  <c:v>0.10947784216259761</c:v>
                </c:pt>
                <c:pt idx="5">
                  <c:v>0.10852383589852019</c:v>
                </c:pt>
                <c:pt idx="6">
                  <c:v>0.10759562424738303</c:v>
                </c:pt>
                <c:pt idx="7">
                  <c:v>0.10706701193363202</c:v>
                </c:pt>
                <c:pt idx="8">
                  <c:v>0.10668341863885074</c:v>
                </c:pt>
                <c:pt idx="9">
                  <c:v>0.1074709098075506</c:v>
                </c:pt>
                <c:pt idx="10">
                  <c:v>0.10747168162630669</c:v>
                </c:pt>
                <c:pt idx="11">
                  <c:v>0.10691948998343193</c:v>
                </c:pt>
                <c:pt idx="12">
                  <c:v>0.10959066750785118</c:v>
                </c:pt>
                <c:pt idx="13">
                  <c:v>0.11275711643709913</c:v>
                </c:pt>
                <c:pt idx="14">
                  <c:v>0.11273705668769261</c:v>
                </c:pt>
                <c:pt idx="15">
                  <c:v>0.11492804008340167</c:v>
                </c:pt>
                <c:pt idx="16">
                  <c:v>0.11619877604946219</c:v>
                </c:pt>
                <c:pt idx="17">
                  <c:v>0.11565233355923599</c:v>
                </c:pt>
                <c:pt idx="18">
                  <c:v>0.11473914339208001</c:v>
                </c:pt>
                <c:pt idx="19">
                  <c:v>0.11320634906235896</c:v>
                </c:pt>
                <c:pt idx="20">
                  <c:v>0.11255426380287718</c:v>
                </c:pt>
                <c:pt idx="21">
                  <c:v>0.11344846943549004</c:v>
                </c:pt>
                <c:pt idx="22">
                  <c:v>0.11321168458186169</c:v>
                </c:pt>
                <c:pt idx="23">
                  <c:v>0.11311011084923453</c:v>
                </c:pt>
                <c:pt idx="24">
                  <c:v>0.11534690729313805</c:v>
                </c:pt>
                <c:pt idx="25">
                  <c:v>0.11848442734195132</c:v>
                </c:pt>
                <c:pt idx="26">
                  <c:v>0.11900161919481858</c:v>
                </c:pt>
                <c:pt idx="27">
                  <c:v>0.11911581045021599</c:v>
                </c:pt>
                <c:pt idx="28">
                  <c:v>0.11998033780739244</c:v>
                </c:pt>
                <c:pt idx="29">
                  <c:v>0.11964179572126971</c:v>
                </c:pt>
                <c:pt idx="30">
                  <c:v>0.11798577212611133</c:v>
                </c:pt>
                <c:pt idx="31">
                  <c:v>0.11672483928418806</c:v>
                </c:pt>
                <c:pt idx="32">
                  <c:v>0.11577657121869842</c:v>
                </c:pt>
                <c:pt idx="33">
                  <c:v>0.11600984526082772</c:v>
                </c:pt>
                <c:pt idx="34">
                  <c:v>0.1156302602047973</c:v>
                </c:pt>
                <c:pt idx="35">
                  <c:v>0.11578138283624675</c:v>
                </c:pt>
                <c:pt idx="36">
                  <c:v>0.11686404615252802</c:v>
                </c:pt>
                <c:pt idx="37">
                  <c:v>0.11978613726613258</c:v>
                </c:pt>
                <c:pt idx="38">
                  <c:v>0.11996469474881588</c:v>
                </c:pt>
                <c:pt idx="39">
                  <c:v>0.12060894838331052</c:v>
                </c:pt>
                <c:pt idx="40">
                  <c:v>0.12103498447103592</c:v>
                </c:pt>
                <c:pt idx="41">
                  <c:v>0.12126665537488708</c:v>
                </c:pt>
                <c:pt idx="42">
                  <c:v>0.11979128002624564</c:v>
                </c:pt>
                <c:pt idx="43">
                  <c:v>0.11857864024261566</c:v>
                </c:pt>
                <c:pt idx="44">
                  <c:v>0.1191987265623385</c:v>
                </c:pt>
                <c:pt idx="45">
                  <c:v>0.11961282965590891</c:v>
                </c:pt>
                <c:pt idx="46">
                  <c:v>0.11971374747289101</c:v>
                </c:pt>
                <c:pt idx="47">
                  <c:v>0.11933100056280128</c:v>
                </c:pt>
                <c:pt idx="48">
                  <c:v>0.12119935840529417</c:v>
                </c:pt>
                <c:pt idx="49">
                  <c:v>0.12504757258490909</c:v>
                </c:pt>
                <c:pt idx="50">
                  <c:v>0.1256641823318016</c:v>
                </c:pt>
                <c:pt idx="51">
                  <c:v>0.12638690788979806</c:v>
                </c:pt>
                <c:pt idx="52">
                  <c:v>0.12651324267903302</c:v>
                </c:pt>
                <c:pt idx="53">
                  <c:v>0.12581537297562573</c:v>
                </c:pt>
                <c:pt idx="54">
                  <c:v>0.12479185915137726</c:v>
                </c:pt>
                <c:pt idx="55">
                  <c:v>0.12295119918510973</c:v>
                </c:pt>
                <c:pt idx="56">
                  <c:v>0.12303009179740881</c:v>
                </c:pt>
                <c:pt idx="57">
                  <c:v>0.12388168547519869</c:v>
                </c:pt>
                <c:pt idx="58">
                  <c:v>0.12330383480825959</c:v>
                </c:pt>
                <c:pt idx="59">
                  <c:v>0.12264558843399541</c:v>
                </c:pt>
                <c:pt idx="60">
                  <c:v>0.12441234698714553</c:v>
                </c:pt>
                <c:pt idx="61">
                  <c:v>0.12785022983323266</c:v>
                </c:pt>
                <c:pt idx="62">
                  <c:v>0.1284932830120861</c:v>
                </c:pt>
                <c:pt idx="63">
                  <c:v>0.12956127046437971</c:v>
                </c:pt>
                <c:pt idx="64">
                  <c:v>0.12981099559590453</c:v>
                </c:pt>
                <c:pt idx="65">
                  <c:v>0.12852046025536601</c:v>
                </c:pt>
                <c:pt idx="66">
                  <c:v>0.12674682943725968</c:v>
                </c:pt>
                <c:pt idx="67">
                  <c:v>0.12526870987434649</c:v>
                </c:pt>
                <c:pt idx="68">
                  <c:v>0.12549366094468753</c:v>
                </c:pt>
                <c:pt idx="69">
                  <c:v>0.12590614584135434</c:v>
                </c:pt>
                <c:pt idx="70">
                  <c:v>0.12572268823313171</c:v>
                </c:pt>
                <c:pt idx="71">
                  <c:v>0.12607834712035121</c:v>
                </c:pt>
                <c:pt idx="72">
                  <c:v>0.12796685723548445</c:v>
                </c:pt>
                <c:pt idx="73">
                  <c:v>0.13071645619199837</c:v>
                </c:pt>
                <c:pt idx="74">
                  <c:v>0.13053765981791951</c:v>
                </c:pt>
                <c:pt idx="75">
                  <c:v>0.13154983499170297</c:v>
                </c:pt>
                <c:pt idx="76">
                  <c:v>0.13147630918013406</c:v>
                </c:pt>
                <c:pt idx="77">
                  <c:v>0.13034537389100126</c:v>
                </c:pt>
                <c:pt idx="78">
                  <c:v>0.12919207940219435</c:v>
                </c:pt>
                <c:pt idx="79">
                  <c:v>0.12818709108021586</c:v>
                </c:pt>
                <c:pt idx="80">
                  <c:v>0.12697106207045014</c:v>
                </c:pt>
                <c:pt idx="81">
                  <c:v>0.12617838105319862</c:v>
                </c:pt>
                <c:pt idx="82">
                  <c:v>0.126248830209677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Sales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Sheet1!$B$8:$CF$8</c:f>
              <c:numCache>
                <c:formatCode>0%</c:formatCode>
                <c:ptCount val="83"/>
                <c:pt idx="0">
                  <c:v>9.6751510037414501E-2</c:v>
                </c:pt>
                <c:pt idx="1">
                  <c:v>9.5147579835793999E-2</c:v>
                </c:pt>
                <c:pt idx="2">
                  <c:v>9.3041702569671508E-2</c:v>
                </c:pt>
                <c:pt idx="3">
                  <c:v>9.573713312704836E-2</c:v>
                </c:pt>
                <c:pt idx="4">
                  <c:v>9.7334743086260403E-2</c:v>
                </c:pt>
                <c:pt idx="5">
                  <c:v>9.8462266817735761E-2</c:v>
                </c:pt>
                <c:pt idx="6">
                  <c:v>9.9145512496041893E-2</c:v>
                </c:pt>
                <c:pt idx="7">
                  <c:v>0.1012280725791351</c:v>
                </c:pt>
                <c:pt idx="8">
                  <c:v>0.10234012391748844</c:v>
                </c:pt>
                <c:pt idx="9">
                  <c:v>0.10126942916388189</c:v>
                </c:pt>
                <c:pt idx="10">
                  <c:v>0.10188403655420701</c:v>
                </c:pt>
                <c:pt idx="11">
                  <c:v>0.10227907155466449</c:v>
                </c:pt>
                <c:pt idx="12">
                  <c:v>9.9899197537905687E-2</c:v>
                </c:pt>
                <c:pt idx="13">
                  <c:v>9.9119533555136211E-2</c:v>
                </c:pt>
                <c:pt idx="14">
                  <c:v>9.651573285378616E-2</c:v>
                </c:pt>
                <c:pt idx="15">
                  <c:v>0.1001023319485765</c:v>
                </c:pt>
                <c:pt idx="16">
                  <c:v>0.10178505916061031</c:v>
                </c:pt>
                <c:pt idx="17">
                  <c:v>0.10344225769674496</c:v>
                </c:pt>
                <c:pt idx="18">
                  <c:v>0.10338034128730057</c:v>
                </c:pt>
                <c:pt idx="19">
                  <c:v>0.10593563398775817</c:v>
                </c:pt>
                <c:pt idx="20">
                  <c:v>0.10784630569409627</c:v>
                </c:pt>
                <c:pt idx="21">
                  <c:v>0.10710974645108062</c:v>
                </c:pt>
                <c:pt idx="22">
                  <c:v>0.10762742355438321</c:v>
                </c:pt>
                <c:pt idx="23">
                  <c:v>0.10683726491115374</c:v>
                </c:pt>
                <c:pt idx="24">
                  <c:v>0.10671372016950413</c:v>
                </c:pt>
                <c:pt idx="25">
                  <c:v>0.10520826786042689</c:v>
                </c:pt>
                <c:pt idx="26">
                  <c:v>0.10273837123721204</c:v>
                </c:pt>
                <c:pt idx="27">
                  <c:v>0.10524148693438644</c:v>
                </c:pt>
                <c:pt idx="28">
                  <c:v>0.10689496656972114</c:v>
                </c:pt>
                <c:pt idx="29">
                  <c:v>0.10738295235155072</c:v>
                </c:pt>
                <c:pt idx="30">
                  <c:v>0.10753463364038689</c:v>
                </c:pt>
                <c:pt idx="31">
                  <c:v>0.10925672257551854</c:v>
                </c:pt>
                <c:pt idx="32">
                  <c:v>0.11050635656033311</c:v>
                </c:pt>
                <c:pt idx="33">
                  <c:v>0.10925371967075292</c:v>
                </c:pt>
                <c:pt idx="34">
                  <c:v>0.10992951325571609</c:v>
                </c:pt>
                <c:pt idx="35">
                  <c:v>0.10925268147250981</c:v>
                </c:pt>
                <c:pt idx="36">
                  <c:v>0.10739173481336214</c:v>
                </c:pt>
                <c:pt idx="37">
                  <c:v>0.10584575713494873</c:v>
                </c:pt>
                <c:pt idx="38">
                  <c:v>0.10395461292842427</c:v>
                </c:pt>
                <c:pt idx="39">
                  <c:v>0.10602800212391358</c:v>
                </c:pt>
                <c:pt idx="40">
                  <c:v>0.10756022719853757</c:v>
                </c:pt>
                <c:pt idx="41">
                  <c:v>0.10761771680216803</c:v>
                </c:pt>
                <c:pt idx="42">
                  <c:v>0.10850277662700285</c:v>
                </c:pt>
                <c:pt idx="43">
                  <c:v>0.11032705216758311</c:v>
                </c:pt>
                <c:pt idx="44">
                  <c:v>0.11126271083271889</c:v>
                </c:pt>
                <c:pt idx="45">
                  <c:v>0.11008290042898257</c:v>
                </c:pt>
                <c:pt idx="46">
                  <c:v>0.11101819518470869</c:v>
                </c:pt>
                <c:pt idx="47">
                  <c:v>0.11137837374899062</c:v>
                </c:pt>
                <c:pt idx="48">
                  <c:v>0.10988065934952788</c:v>
                </c:pt>
                <c:pt idx="49">
                  <c:v>0.10825349227472306</c:v>
                </c:pt>
                <c:pt idx="50">
                  <c:v>0.10651701647146893</c:v>
                </c:pt>
                <c:pt idx="51">
                  <c:v>0.10938367990391112</c:v>
                </c:pt>
                <c:pt idx="52">
                  <c:v>0.11081244708831886</c:v>
                </c:pt>
                <c:pt idx="53">
                  <c:v>0.11151695157860297</c:v>
                </c:pt>
                <c:pt idx="54">
                  <c:v>0.11075538077872343</c:v>
                </c:pt>
                <c:pt idx="55">
                  <c:v>0.11292197837248305</c:v>
                </c:pt>
                <c:pt idx="56">
                  <c:v>0.11312570051628207</c:v>
                </c:pt>
                <c:pt idx="57">
                  <c:v>0.11113802949210783</c:v>
                </c:pt>
                <c:pt idx="58">
                  <c:v>0.11190359630954623</c:v>
                </c:pt>
                <c:pt idx="59">
                  <c:v>0.11144439940548574</c:v>
                </c:pt>
                <c:pt idx="60">
                  <c:v>0.1090538995622229</c:v>
                </c:pt>
                <c:pt idx="61">
                  <c:v>0.10768842496887823</c:v>
                </c:pt>
                <c:pt idx="62">
                  <c:v>0.10531798984589118</c:v>
                </c:pt>
                <c:pt idx="63">
                  <c:v>0.10809597626801089</c:v>
                </c:pt>
                <c:pt idx="64">
                  <c:v>0.10953075545443282</c:v>
                </c:pt>
                <c:pt idx="65">
                  <c:v>0.11023414287189252</c:v>
                </c:pt>
                <c:pt idx="66">
                  <c:v>0.11033878521675093</c:v>
                </c:pt>
                <c:pt idx="67">
                  <c:v>0.11097319989700058</c:v>
                </c:pt>
                <c:pt idx="68">
                  <c:v>0.11105127342084596</c:v>
                </c:pt>
                <c:pt idx="69">
                  <c:v>0.10868249969749304</c:v>
                </c:pt>
                <c:pt idx="70">
                  <c:v>0.10892401608573116</c:v>
                </c:pt>
                <c:pt idx="71">
                  <c:v>0.10990652071357959</c:v>
                </c:pt>
                <c:pt idx="72">
                  <c:v>0.10797271769422122</c:v>
                </c:pt>
                <c:pt idx="73">
                  <c:v>0.10702621088740501</c:v>
                </c:pt>
                <c:pt idx="74">
                  <c:v>0.10432005870354709</c:v>
                </c:pt>
                <c:pt idx="75">
                  <c:v>0.10746359562712475</c:v>
                </c:pt>
                <c:pt idx="76">
                  <c:v>0.1094072056123582</c:v>
                </c:pt>
                <c:pt idx="77">
                  <c:v>0.10874841571609632</c:v>
                </c:pt>
                <c:pt idx="78">
                  <c:v>0.10973069313406478</c:v>
                </c:pt>
                <c:pt idx="79">
                  <c:v>0.11152579797367933</c:v>
                </c:pt>
                <c:pt idx="80">
                  <c:v>0.11039213886154051</c:v>
                </c:pt>
                <c:pt idx="81">
                  <c:v>0.10774709202177303</c:v>
                </c:pt>
                <c:pt idx="82">
                  <c:v>0.10737410526848269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Plant and machine operatives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Sheet1!$B$9:$CF$9</c:f>
              <c:numCache>
                <c:formatCode>0%</c:formatCode>
                <c:ptCount val="83"/>
                <c:pt idx="0">
                  <c:v>0.15876549137138798</c:v>
                </c:pt>
                <c:pt idx="1">
                  <c:v>0.16125560755009008</c:v>
                </c:pt>
                <c:pt idx="2">
                  <c:v>0.16075732716391836</c:v>
                </c:pt>
                <c:pt idx="3">
                  <c:v>0.16130051082996136</c:v>
                </c:pt>
                <c:pt idx="4">
                  <c:v>0.16122218255384982</c:v>
                </c:pt>
                <c:pt idx="5">
                  <c:v>0.16114138366109657</c:v>
                </c:pt>
                <c:pt idx="6">
                  <c:v>0.16098202502213069</c:v>
                </c:pt>
                <c:pt idx="7">
                  <c:v>0.15954896077383643</c:v>
                </c:pt>
                <c:pt idx="8">
                  <c:v>0.15664566045901582</c:v>
                </c:pt>
                <c:pt idx="9">
                  <c:v>0.153826709852107</c:v>
                </c:pt>
                <c:pt idx="10">
                  <c:v>0.15352852611672588</c:v>
                </c:pt>
                <c:pt idx="11">
                  <c:v>0.15658982362793472</c:v>
                </c:pt>
                <c:pt idx="12">
                  <c:v>0.15767553712813087</c:v>
                </c:pt>
                <c:pt idx="13">
                  <c:v>0.15832396082841962</c:v>
                </c:pt>
                <c:pt idx="14">
                  <c:v>0.15979719913333745</c:v>
                </c:pt>
                <c:pt idx="15">
                  <c:v>0.15994054355658865</c:v>
                </c:pt>
                <c:pt idx="16">
                  <c:v>0.15957272017267651</c:v>
                </c:pt>
                <c:pt idx="17">
                  <c:v>0.15960362018436375</c:v>
                </c:pt>
                <c:pt idx="18">
                  <c:v>0.15914380157016728</c:v>
                </c:pt>
                <c:pt idx="19">
                  <c:v>0.15970626855381712</c:v>
                </c:pt>
                <c:pt idx="20">
                  <c:v>0.15760959759623364</c:v>
                </c:pt>
                <c:pt idx="21">
                  <c:v>0.15588878209762611</c:v>
                </c:pt>
                <c:pt idx="22">
                  <c:v>0.15573978152616597</c:v>
                </c:pt>
                <c:pt idx="23">
                  <c:v>0.15929919692027039</c:v>
                </c:pt>
                <c:pt idx="24">
                  <c:v>0.15919355438257379</c:v>
                </c:pt>
                <c:pt idx="25">
                  <c:v>0.15919518957461817</c:v>
                </c:pt>
                <c:pt idx="26">
                  <c:v>0.15969308898211526</c:v>
                </c:pt>
                <c:pt idx="27">
                  <c:v>0.16143716062048868</c:v>
                </c:pt>
                <c:pt idx="28">
                  <c:v>0.16165553841182281</c:v>
                </c:pt>
                <c:pt idx="29">
                  <c:v>0.16228395545254737</c:v>
                </c:pt>
                <c:pt idx="30">
                  <c:v>0.16241357578238191</c:v>
                </c:pt>
                <c:pt idx="31">
                  <c:v>0.16224500874321737</c:v>
                </c:pt>
                <c:pt idx="32">
                  <c:v>0.15873036944603008</c:v>
                </c:pt>
                <c:pt idx="33">
                  <c:v>0.155558162420735</c:v>
                </c:pt>
                <c:pt idx="34">
                  <c:v>0.15667300813578341</c:v>
                </c:pt>
                <c:pt idx="35">
                  <c:v>0.15918105907973959</c:v>
                </c:pt>
                <c:pt idx="36">
                  <c:v>0.16059851679788278</c:v>
                </c:pt>
                <c:pt idx="37">
                  <c:v>0.16118070250696778</c:v>
                </c:pt>
                <c:pt idx="38">
                  <c:v>0.1615734436543767</c:v>
                </c:pt>
                <c:pt idx="39">
                  <c:v>0.16295913329420861</c:v>
                </c:pt>
                <c:pt idx="40">
                  <c:v>0.16372564564116435</c:v>
                </c:pt>
                <c:pt idx="41">
                  <c:v>0.16389547576031316</c:v>
                </c:pt>
                <c:pt idx="42">
                  <c:v>0.16600374048415562</c:v>
                </c:pt>
                <c:pt idx="43">
                  <c:v>0.16513134963259093</c:v>
                </c:pt>
                <c:pt idx="44">
                  <c:v>0.16248044708136081</c:v>
                </c:pt>
                <c:pt idx="45">
                  <c:v>0.15944983438014734</c:v>
                </c:pt>
                <c:pt idx="46">
                  <c:v>0.1592262451755192</c:v>
                </c:pt>
                <c:pt idx="47">
                  <c:v>0.16323194753713266</c:v>
                </c:pt>
                <c:pt idx="48">
                  <c:v>0.16520811476071343</c:v>
                </c:pt>
                <c:pt idx="49">
                  <c:v>0.16539423305330428</c:v>
                </c:pt>
                <c:pt idx="50">
                  <c:v>0.16516991181327784</c:v>
                </c:pt>
                <c:pt idx="51">
                  <c:v>0.16710707404349023</c:v>
                </c:pt>
                <c:pt idx="52">
                  <c:v>0.16687307979269925</c:v>
                </c:pt>
                <c:pt idx="53">
                  <c:v>0.16675527564207426</c:v>
                </c:pt>
                <c:pt idx="54">
                  <c:v>0.16564537174534627</c:v>
                </c:pt>
                <c:pt idx="55">
                  <c:v>0.16537796709571875</c:v>
                </c:pt>
                <c:pt idx="56">
                  <c:v>0.16210604970249215</c:v>
                </c:pt>
                <c:pt idx="57">
                  <c:v>0.15929940793295674</c:v>
                </c:pt>
                <c:pt idx="58">
                  <c:v>0.15899830540387874</c:v>
                </c:pt>
                <c:pt idx="59">
                  <c:v>0.16189163626536954</c:v>
                </c:pt>
                <c:pt idx="60">
                  <c:v>0.16300922956807853</c:v>
                </c:pt>
                <c:pt idx="61">
                  <c:v>0.16380970205332812</c:v>
                </c:pt>
                <c:pt idx="62">
                  <c:v>0.16377431819202948</c:v>
                </c:pt>
                <c:pt idx="63">
                  <c:v>0.16537672302270598</c:v>
                </c:pt>
                <c:pt idx="64">
                  <c:v>0.16515639607573693</c:v>
                </c:pt>
                <c:pt idx="65">
                  <c:v>0.16523362663332147</c:v>
                </c:pt>
                <c:pt idx="66">
                  <c:v>0.16454325558650681</c:v>
                </c:pt>
                <c:pt idx="67">
                  <c:v>0.16353473192663895</c:v>
                </c:pt>
                <c:pt idx="68">
                  <c:v>0.16049870974980365</c:v>
                </c:pt>
                <c:pt idx="69">
                  <c:v>0.1568416073569692</c:v>
                </c:pt>
                <c:pt idx="70">
                  <c:v>0.15687486771602668</c:v>
                </c:pt>
                <c:pt idx="71">
                  <c:v>0.16049831581034912</c:v>
                </c:pt>
                <c:pt idx="72">
                  <c:v>0.16006845514566981</c:v>
                </c:pt>
                <c:pt idx="73">
                  <c:v>0.16040823030708876</c:v>
                </c:pt>
                <c:pt idx="74">
                  <c:v>0.16151248694094822</c:v>
                </c:pt>
                <c:pt idx="75">
                  <c:v>0.16320905401458038</c:v>
                </c:pt>
                <c:pt idx="76">
                  <c:v>0.16294730125765117</c:v>
                </c:pt>
                <c:pt idx="77">
                  <c:v>0.16188846641318125</c:v>
                </c:pt>
                <c:pt idx="78">
                  <c:v>0.16253903886717791</c:v>
                </c:pt>
                <c:pt idx="79">
                  <c:v>0.16080297271859806</c:v>
                </c:pt>
                <c:pt idx="80">
                  <c:v>0.15670042389112424</c:v>
                </c:pt>
                <c:pt idx="81">
                  <c:v>0.15301258401347975</c:v>
                </c:pt>
                <c:pt idx="82">
                  <c:v>0.15222133697549131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Other broad occupational groups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Sheet1!$B$10:$CF$10</c:f>
              <c:numCache>
                <c:formatCode>0%</c:formatCode>
                <c:ptCount val="83"/>
                <c:pt idx="0">
                  <c:v>0.10319417468665663</c:v>
                </c:pt>
                <c:pt idx="1">
                  <c:v>0.10459849336767391</c:v>
                </c:pt>
                <c:pt idx="2">
                  <c:v>0.10424344007837676</c:v>
                </c:pt>
                <c:pt idx="3">
                  <c:v>0.10391910943479137</c:v>
                </c:pt>
                <c:pt idx="4">
                  <c:v>0.10414320892721464</c:v>
                </c:pt>
                <c:pt idx="5">
                  <c:v>0.10444680904851754</c:v>
                </c:pt>
                <c:pt idx="6">
                  <c:v>0.10506937366089072</c:v>
                </c:pt>
                <c:pt idx="7">
                  <c:v>0.10583848265216179</c:v>
                </c:pt>
                <c:pt idx="8">
                  <c:v>0.10644936208548805</c:v>
                </c:pt>
                <c:pt idx="9">
                  <c:v>0.10561582095179339</c:v>
                </c:pt>
                <c:pt idx="10">
                  <c:v>0.10601748039826696</c:v>
                </c:pt>
                <c:pt idx="11">
                  <c:v>0.10947364138358155</c:v>
                </c:pt>
                <c:pt idx="12">
                  <c:v>0.11138788461493693</c:v>
                </c:pt>
                <c:pt idx="13">
                  <c:v>0.1131194676730933</c:v>
                </c:pt>
                <c:pt idx="14">
                  <c:v>0.11332733899363731</c:v>
                </c:pt>
                <c:pt idx="15">
                  <c:v>0.1126645387042923</c:v>
                </c:pt>
                <c:pt idx="16">
                  <c:v>0.11208217889304274</c:v>
                </c:pt>
                <c:pt idx="17">
                  <c:v>0.11233179130221921</c:v>
                </c:pt>
                <c:pt idx="18">
                  <c:v>0.11212295624597619</c:v>
                </c:pt>
                <c:pt idx="19">
                  <c:v>0.11243074564516824</c:v>
                </c:pt>
                <c:pt idx="20">
                  <c:v>0.11161092525788954</c:v>
                </c:pt>
                <c:pt idx="21">
                  <c:v>0.10932968163917973</c:v>
                </c:pt>
                <c:pt idx="22">
                  <c:v>0.10960522702160681</c:v>
                </c:pt>
                <c:pt idx="23">
                  <c:v>0.11355359922823878</c:v>
                </c:pt>
                <c:pt idx="24">
                  <c:v>0.11436185042004313</c:v>
                </c:pt>
                <c:pt idx="25">
                  <c:v>0.11451065840718677</c:v>
                </c:pt>
                <c:pt idx="26">
                  <c:v>0.11393013542356664</c:v>
                </c:pt>
                <c:pt idx="27">
                  <c:v>0.1136379663731349</c:v>
                </c:pt>
                <c:pt idx="28">
                  <c:v>0.11309857039474583</c:v>
                </c:pt>
                <c:pt idx="29">
                  <c:v>0.11312878121155433</c:v>
                </c:pt>
                <c:pt idx="30">
                  <c:v>0.11284392361878229</c:v>
                </c:pt>
                <c:pt idx="31">
                  <c:v>0.11348395844835034</c:v>
                </c:pt>
                <c:pt idx="32">
                  <c:v>0.11256842207737613</c:v>
                </c:pt>
                <c:pt idx="33">
                  <c:v>0.11132617748841574</c:v>
                </c:pt>
                <c:pt idx="34">
                  <c:v>0.11219359307055687</c:v>
                </c:pt>
                <c:pt idx="35">
                  <c:v>0.11450033190864942</c:v>
                </c:pt>
                <c:pt idx="36">
                  <c:v>0.11534086040954657</c:v>
                </c:pt>
                <c:pt idx="37">
                  <c:v>0.1158558942860498</c:v>
                </c:pt>
                <c:pt idx="38">
                  <c:v>0.11494502434315949</c:v>
                </c:pt>
                <c:pt idx="39">
                  <c:v>0.11437228106456511</c:v>
                </c:pt>
                <c:pt idx="40">
                  <c:v>0.11388373329353939</c:v>
                </c:pt>
                <c:pt idx="41">
                  <c:v>0.1131789182475158</c:v>
                </c:pt>
                <c:pt idx="42">
                  <c:v>0.11360583151537502</c:v>
                </c:pt>
                <c:pt idx="43">
                  <c:v>0.11425129879522072</c:v>
                </c:pt>
                <c:pt idx="44">
                  <c:v>0.11366763368913328</c:v>
                </c:pt>
                <c:pt idx="45">
                  <c:v>0.11215767371983999</c:v>
                </c:pt>
                <c:pt idx="46">
                  <c:v>0.11301920602830362</c:v>
                </c:pt>
                <c:pt idx="47">
                  <c:v>0.11559693640345511</c:v>
                </c:pt>
                <c:pt idx="48">
                  <c:v>0.11628147445726737</c:v>
                </c:pt>
                <c:pt idx="49">
                  <c:v>0.11671566536485938</c:v>
                </c:pt>
                <c:pt idx="50">
                  <c:v>0.11626130785435913</c:v>
                </c:pt>
                <c:pt idx="51">
                  <c:v>0.11579711232890423</c:v>
                </c:pt>
                <c:pt idx="52">
                  <c:v>0.11544480981940317</c:v>
                </c:pt>
                <c:pt idx="53">
                  <c:v>0.11553247178144938</c:v>
                </c:pt>
                <c:pt idx="54">
                  <c:v>0.11471616923041289</c:v>
                </c:pt>
                <c:pt idx="55">
                  <c:v>0.11636108281631015</c:v>
                </c:pt>
                <c:pt idx="56">
                  <c:v>0.11647564146605051</c:v>
                </c:pt>
                <c:pt idx="57">
                  <c:v>0.11495494604650013</c:v>
                </c:pt>
                <c:pt idx="58">
                  <c:v>0.11604343187095964</c:v>
                </c:pt>
                <c:pt idx="59">
                  <c:v>0.11957573300905283</c:v>
                </c:pt>
                <c:pt idx="60">
                  <c:v>0.12002621085798734</c:v>
                </c:pt>
                <c:pt idx="61">
                  <c:v>0.12025339787379448</c:v>
                </c:pt>
                <c:pt idx="62">
                  <c:v>0.11978815653502269</c:v>
                </c:pt>
                <c:pt idx="63">
                  <c:v>0.11997591113886782</c:v>
                </c:pt>
                <c:pt idx="64">
                  <c:v>0.11990459670424979</c:v>
                </c:pt>
                <c:pt idx="65">
                  <c:v>0.12050442244375868</c:v>
                </c:pt>
                <c:pt idx="66">
                  <c:v>0.12059344900757092</c:v>
                </c:pt>
                <c:pt idx="67">
                  <c:v>0.12156825303139457</c:v>
                </c:pt>
                <c:pt idx="68">
                  <c:v>0.12121059127117693</c:v>
                </c:pt>
                <c:pt idx="69">
                  <c:v>0.11762845545447545</c:v>
                </c:pt>
                <c:pt idx="70">
                  <c:v>0.11801401374639352</c:v>
                </c:pt>
                <c:pt idx="71">
                  <c:v>0.12186261459550903</c:v>
                </c:pt>
                <c:pt idx="72">
                  <c:v>0.12146112458462439</c:v>
                </c:pt>
                <c:pt idx="73">
                  <c:v>0.12233642675292022</c:v>
                </c:pt>
                <c:pt idx="74">
                  <c:v>0.12128438883637629</c:v>
                </c:pt>
                <c:pt idx="75">
                  <c:v>0.12093150446547878</c:v>
                </c:pt>
                <c:pt idx="76">
                  <c:v>0.1201352420689159</c:v>
                </c:pt>
                <c:pt idx="77">
                  <c:v>0.11903992395437263</c:v>
                </c:pt>
                <c:pt idx="78">
                  <c:v>0.12006802164919797</c:v>
                </c:pt>
                <c:pt idx="79">
                  <c:v>0.12066736360113203</c:v>
                </c:pt>
                <c:pt idx="80">
                  <c:v>0.11850906823095893</c:v>
                </c:pt>
                <c:pt idx="81">
                  <c:v>0.11618445695816394</c:v>
                </c:pt>
                <c:pt idx="82">
                  <c:v>0.11646369223765081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No occupation</c:v>
                </c:pt>
              </c:strCache>
            </c:strRef>
          </c:tx>
          <c:marker>
            <c:symbol val="none"/>
          </c:marker>
          <c:cat>
            <c:strRef>
              <c:f>Sheet1!$B$1:$CF$1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Sheet1!$B$11:$CF$11</c:f>
              <c:numCache>
                <c:formatCode>0%</c:formatCode>
                <c:ptCount val="83"/>
                <c:pt idx="0">
                  <c:v>2.7196434590101525E-2</c:v>
                </c:pt>
                <c:pt idx="1">
                  <c:v>2.7615143710475083E-2</c:v>
                </c:pt>
                <c:pt idx="2">
                  <c:v>2.7535735785361018E-2</c:v>
                </c:pt>
                <c:pt idx="3">
                  <c:v>2.7450244429390116E-2</c:v>
                </c:pt>
                <c:pt idx="4">
                  <c:v>2.7707595272750574E-2</c:v>
                </c:pt>
                <c:pt idx="5">
                  <c:v>2.8245016903344126E-2</c:v>
                </c:pt>
                <c:pt idx="6">
                  <c:v>2.8798794426069613E-2</c:v>
                </c:pt>
                <c:pt idx="7">
                  <c:v>2.9628563990847685E-2</c:v>
                </c:pt>
                <c:pt idx="8">
                  <c:v>3.0822598381035238E-2</c:v>
                </c:pt>
                <c:pt idx="9">
                  <c:v>3.1249464466265659E-2</c:v>
                </c:pt>
                <c:pt idx="10">
                  <c:v>3.1874634575722337E-2</c:v>
                </c:pt>
                <c:pt idx="11">
                  <c:v>3.3147460427605628E-2</c:v>
                </c:pt>
                <c:pt idx="12">
                  <c:v>3.3511580643133677E-2</c:v>
                </c:pt>
                <c:pt idx="13">
                  <c:v>3.3437489705930794E-2</c:v>
                </c:pt>
                <c:pt idx="14">
                  <c:v>3.2957428748578634E-2</c:v>
                </c:pt>
                <c:pt idx="15">
                  <c:v>3.3362926016034265E-2</c:v>
                </c:pt>
                <c:pt idx="16">
                  <c:v>3.3997375641178579E-2</c:v>
                </c:pt>
                <c:pt idx="17">
                  <c:v>3.4656034887226225E-2</c:v>
                </c:pt>
                <c:pt idx="18">
                  <c:v>3.505690775779112E-2</c:v>
                </c:pt>
                <c:pt idx="19">
                  <c:v>3.660077061415544E-2</c:v>
                </c:pt>
                <c:pt idx="20">
                  <c:v>3.8056722597325461E-2</c:v>
                </c:pt>
                <c:pt idx="21">
                  <c:v>3.8234343503074739E-2</c:v>
                </c:pt>
                <c:pt idx="22">
                  <c:v>3.8800288686921591E-2</c:v>
                </c:pt>
                <c:pt idx="23">
                  <c:v>4.0947236313011358E-2</c:v>
                </c:pt>
                <c:pt idx="24">
                  <c:v>4.1040164300052043E-2</c:v>
                </c:pt>
                <c:pt idx="25">
                  <c:v>4.1064606918129187E-2</c:v>
                </c:pt>
                <c:pt idx="26">
                  <c:v>4.084096930889821E-2</c:v>
                </c:pt>
                <c:pt idx="27">
                  <c:v>4.0813123167322204E-2</c:v>
                </c:pt>
                <c:pt idx="28">
                  <c:v>4.085594257911529E-2</c:v>
                </c:pt>
                <c:pt idx="29">
                  <c:v>4.133817451284863E-2</c:v>
                </c:pt>
                <c:pt idx="30">
                  <c:v>4.1641763623805526E-2</c:v>
                </c:pt>
                <c:pt idx="31">
                  <c:v>4.2831370248113336E-2</c:v>
                </c:pt>
                <c:pt idx="32">
                  <c:v>4.4544597698097675E-2</c:v>
                </c:pt>
                <c:pt idx="33">
                  <c:v>4.4820701985345074E-2</c:v>
                </c:pt>
                <c:pt idx="34">
                  <c:v>4.6114462056389395E-2</c:v>
                </c:pt>
                <c:pt idx="35">
                  <c:v>4.7326679632454842E-2</c:v>
                </c:pt>
                <c:pt idx="36">
                  <c:v>4.7254457698275944E-2</c:v>
                </c:pt>
                <c:pt idx="37">
                  <c:v>4.6882526475219101E-2</c:v>
                </c:pt>
                <c:pt idx="38">
                  <c:v>4.6493900640261675E-2</c:v>
                </c:pt>
                <c:pt idx="39">
                  <c:v>4.6712125869826454E-2</c:v>
                </c:pt>
                <c:pt idx="40">
                  <c:v>4.6831718258890681E-2</c:v>
                </c:pt>
                <c:pt idx="41">
                  <c:v>4.6569180969587474E-2</c:v>
                </c:pt>
                <c:pt idx="42">
                  <c:v>4.693086330470099E-2</c:v>
                </c:pt>
                <c:pt idx="43">
                  <c:v>4.815560408501033E-2</c:v>
                </c:pt>
                <c:pt idx="44">
                  <c:v>5.0230041092712417E-2</c:v>
                </c:pt>
                <c:pt idx="45">
                  <c:v>5.0260647636975762E-2</c:v>
                </c:pt>
                <c:pt idx="46">
                  <c:v>5.1265851865465908E-2</c:v>
                </c:pt>
                <c:pt idx="47">
                  <c:v>5.2746714953385371E-2</c:v>
                </c:pt>
                <c:pt idx="48">
                  <c:v>5.2767633766443389E-2</c:v>
                </c:pt>
                <c:pt idx="49">
                  <c:v>5.2343891680097676E-2</c:v>
                </c:pt>
                <c:pt idx="50">
                  <c:v>5.1951007938575308E-2</c:v>
                </c:pt>
                <c:pt idx="51">
                  <c:v>5.1542676976202989E-2</c:v>
                </c:pt>
                <c:pt idx="52">
                  <c:v>5.1727213121343284E-2</c:v>
                </c:pt>
                <c:pt idx="53">
                  <c:v>5.2539158351055132E-2</c:v>
                </c:pt>
                <c:pt idx="54">
                  <c:v>5.2802791854004154E-2</c:v>
                </c:pt>
                <c:pt idx="55">
                  <c:v>5.4724717309215874E-2</c:v>
                </c:pt>
                <c:pt idx="56">
                  <c:v>5.6234375509323919E-2</c:v>
                </c:pt>
                <c:pt idx="57">
                  <c:v>5.5743297529139833E-2</c:v>
                </c:pt>
                <c:pt idx="58">
                  <c:v>5.7186970438712105E-2</c:v>
                </c:pt>
                <c:pt idx="59">
                  <c:v>5.8810971490339141E-2</c:v>
                </c:pt>
                <c:pt idx="60">
                  <c:v>5.8310793854390322E-2</c:v>
                </c:pt>
                <c:pt idx="61">
                  <c:v>5.7760309884955778E-2</c:v>
                </c:pt>
                <c:pt idx="62">
                  <c:v>5.667598957631307E-2</c:v>
                </c:pt>
                <c:pt idx="63">
                  <c:v>5.6207342641745102E-2</c:v>
                </c:pt>
                <c:pt idx="64">
                  <c:v>5.5960734841914377E-2</c:v>
                </c:pt>
                <c:pt idx="65">
                  <c:v>5.6596955339627622E-2</c:v>
                </c:pt>
                <c:pt idx="66">
                  <c:v>5.7397591623951028E-2</c:v>
                </c:pt>
                <c:pt idx="67">
                  <c:v>5.9091579797067986E-2</c:v>
                </c:pt>
                <c:pt idx="68">
                  <c:v>6.0439807023448894E-2</c:v>
                </c:pt>
                <c:pt idx="69">
                  <c:v>5.9412366484429144E-2</c:v>
                </c:pt>
                <c:pt idx="70">
                  <c:v>6.0460738116721806E-2</c:v>
                </c:pt>
                <c:pt idx="71">
                  <c:v>6.2959546395593757E-2</c:v>
                </c:pt>
                <c:pt idx="72">
                  <c:v>6.1728087183675506E-2</c:v>
                </c:pt>
                <c:pt idx="73">
                  <c:v>6.1168213376460112E-2</c:v>
                </c:pt>
                <c:pt idx="74">
                  <c:v>5.9987687179742302E-2</c:v>
                </c:pt>
                <c:pt idx="75">
                  <c:v>5.9667124505130481E-2</c:v>
                </c:pt>
                <c:pt idx="76">
                  <c:v>5.9216884615745508E-2</c:v>
                </c:pt>
                <c:pt idx="77">
                  <c:v>5.9325095057034219E-2</c:v>
                </c:pt>
                <c:pt idx="78">
                  <c:v>6.0447700181500072E-2</c:v>
                </c:pt>
                <c:pt idx="79">
                  <c:v>6.1828508527677094E-2</c:v>
                </c:pt>
                <c:pt idx="80">
                  <c:v>6.3102477816153454E-2</c:v>
                </c:pt>
                <c:pt idx="81">
                  <c:v>6.2869956842283289E-2</c:v>
                </c:pt>
                <c:pt idx="82">
                  <c:v>6.3187647014189247E-2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51104"/>
        <c:axId val="26352640"/>
      </c:lineChart>
      <c:catAx>
        <c:axId val="2635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635264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6352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6351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Sheet7!$A$2</c:f>
              <c:strCache>
                <c:ptCount val="1"/>
                <c:pt idx="0">
                  <c:v>under 25</c:v>
                </c:pt>
              </c:strCache>
            </c:strRef>
          </c:tx>
          <c:marker>
            <c:symbol val="none"/>
          </c:marker>
          <c:cat>
            <c:strRef>
              <c:f>Sheet7!$B$1:$CF$1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Sheet7!$B$2:$CF$2</c:f>
              <c:numCache>
                <c:formatCode>0%</c:formatCode>
                <c:ptCount val="83"/>
                <c:pt idx="0">
                  <c:v>0.20598098480384669</c:v>
                </c:pt>
                <c:pt idx="1">
                  <c:v>0.20159852964293057</c:v>
                </c:pt>
                <c:pt idx="2">
                  <c:v>0.19924220068697696</c:v>
                </c:pt>
                <c:pt idx="3">
                  <c:v>0.19661918450299357</c:v>
                </c:pt>
                <c:pt idx="4">
                  <c:v>0.19480222264942007</c:v>
                </c:pt>
                <c:pt idx="5">
                  <c:v>0.19532727678048176</c:v>
                </c:pt>
                <c:pt idx="6">
                  <c:v>0.19183325359349324</c:v>
                </c:pt>
                <c:pt idx="7">
                  <c:v>0.19551426966446078</c:v>
                </c:pt>
                <c:pt idx="8">
                  <c:v>0.20236176310827103</c:v>
                </c:pt>
                <c:pt idx="9">
                  <c:v>0.20261169091563416</c:v>
                </c:pt>
                <c:pt idx="10">
                  <c:v>0.20249591474397277</c:v>
                </c:pt>
                <c:pt idx="11">
                  <c:v>0.20040595185085563</c:v>
                </c:pt>
                <c:pt idx="12">
                  <c:v>0.19304253491420151</c:v>
                </c:pt>
                <c:pt idx="13">
                  <c:v>0.18940616750038825</c:v>
                </c:pt>
                <c:pt idx="14">
                  <c:v>0.18596180553172309</c:v>
                </c:pt>
                <c:pt idx="15">
                  <c:v>0.1857720188760654</c:v>
                </c:pt>
                <c:pt idx="16">
                  <c:v>0.18471119673913289</c:v>
                </c:pt>
                <c:pt idx="17">
                  <c:v>0.18440002447908285</c:v>
                </c:pt>
                <c:pt idx="18">
                  <c:v>0.18066705947389614</c:v>
                </c:pt>
                <c:pt idx="19">
                  <c:v>0.18362297509678033</c:v>
                </c:pt>
                <c:pt idx="20">
                  <c:v>0.18999755430747595</c:v>
                </c:pt>
                <c:pt idx="21">
                  <c:v>0.18994054656335321</c:v>
                </c:pt>
                <c:pt idx="22">
                  <c:v>0.18898774357959008</c:v>
                </c:pt>
                <c:pt idx="23">
                  <c:v>0.1848706454127528</c:v>
                </c:pt>
                <c:pt idx="24">
                  <c:v>0.1805372277154115</c:v>
                </c:pt>
                <c:pt idx="25">
                  <c:v>0.17588874378152886</c:v>
                </c:pt>
                <c:pt idx="26">
                  <c:v>0.17099525281519098</c:v>
                </c:pt>
                <c:pt idx="27">
                  <c:v>0.17139873836697461</c:v>
                </c:pt>
                <c:pt idx="28">
                  <c:v>0.17053310940280642</c:v>
                </c:pt>
                <c:pt idx="29">
                  <c:v>0.16807355766793994</c:v>
                </c:pt>
                <c:pt idx="30">
                  <c:v>0.16493217457633819</c:v>
                </c:pt>
                <c:pt idx="31">
                  <c:v>0.16775658513260353</c:v>
                </c:pt>
                <c:pt idx="32">
                  <c:v>0.17500564191745543</c:v>
                </c:pt>
                <c:pt idx="33">
                  <c:v>0.1753225452562657</c:v>
                </c:pt>
                <c:pt idx="34">
                  <c:v>0.17610946486183196</c:v>
                </c:pt>
                <c:pt idx="35">
                  <c:v>0.17165616593103289</c:v>
                </c:pt>
                <c:pt idx="36">
                  <c:v>0.16639852250982931</c:v>
                </c:pt>
                <c:pt idx="37">
                  <c:v>0.16096981142023165</c:v>
                </c:pt>
                <c:pt idx="38">
                  <c:v>0.15798627909556254</c:v>
                </c:pt>
                <c:pt idx="39">
                  <c:v>0.15920968057457452</c:v>
                </c:pt>
                <c:pt idx="40">
                  <c:v>0.15939572277301597</c:v>
                </c:pt>
                <c:pt idx="41">
                  <c:v>0.15656052393857273</c:v>
                </c:pt>
                <c:pt idx="42">
                  <c:v>0.15555816309181428</c:v>
                </c:pt>
                <c:pt idx="43">
                  <c:v>0.15954492965995395</c:v>
                </c:pt>
                <c:pt idx="44">
                  <c:v>0.16379431133529493</c:v>
                </c:pt>
                <c:pt idx="45">
                  <c:v>0.16411298351041687</c:v>
                </c:pt>
                <c:pt idx="46">
                  <c:v>0.16528441462966367</c:v>
                </c:pt>
                <c:pt idx="47">
                  <c:v>0.16194729243644015</c:v>
                </c:pt>
                <c:pt idx="48">
                  <c:v>0.1578262448551368</c:v>
                </c:pt>
                <c:pt idx="49">
                  <c:v>0.15253877963867823</c:v>
                </c:pt>
                <c:pt idx="50">
                  <c:v>0.14958612684017389</c:v>
                </c:pt>
                <c:pt idx="51">
                  <c:v>0.15148262142481797</c:v>
                </c:pt>
                <c:pt idx="52">
                  <c:v>0.15131045120318337</c:v>
                </c:pt>
                <c:pt idx="53">
                  <c:v>0.15049893669229511</c:v>
                </c:pt>
                <c:pt idx="54">
                  <c:v>0.14733412429000486</c:v>
                </c:pt>
                <c:pt idx="55">
                  <c:v>0.15051805208301181</c:v>
                </c:pt>
                <c:pt idx="56">
                  <c:v>0.15407722416270281</c:v>
                </c:pt>
                <c:pt idx="57">
                  <c:v>0.15347267715659493</c:v>
                </c:pt>
                <c:pt idx="58">
                  <c:v>0.15438147241574091</c:v>
                </c:pt>
                <c:pt idx="59">
                  <c:v>0.14900148628563709</c:v>
                </c:pt>
                <c:pt idx="60">
                  <c:v>0.14275437079998884</c:v>
                </c:pt>
                <c:pt idx="61">
                  <c:v>0.1385861782462349</c:v>
                </c:pt>
                <c:pt idx="62">
                  <c:v>0.13458687154603047</c:v>
                </c:pt>
                <c:pt idx="63">
                  <c:v>0.13742081902127851</c:v>
                </c:pt>
                <c:pt idx="64">
                  <c:v>0.13663959631002129</c:v>
                </c:pt>
                <c:pt idx="65">
                  <c:v>0.13496197042526586</c:v>
                </c:pt>
                <c:pt idx="66">
                  <c:v>0.13347945428771857</c:v>
                </c:pt>
                <c:pt idx="67">
                  <c:v>0.13623120477500703</c:v>
                </c:pt>
                <c:pt idx="68">
                  <c:v>0.1388337260181757</c:v>
                </c:pt>
                <c:pt idx="69">
                  <c:v>0.1383721825601989</c:v>
                </c:pt>
                <c:pt idx="70">
                  <c:v>0.13887032271719635</c:v>
                </c:pt>
                <c:pt idx="71">
                  <c:v>0.1357357700247295</c:v>
                </c:pt>
                <c:pt idx="72">
                  <c:v>0.12815701041790059</c:v>
                </c:pt>
                <c:pt idx="73">
                  <c:v>0.12434851825412369</c:v>
                </c:pt>
                <c:pt idx="74">
                  <c:v>0.12041067608576687</c:v>
                </c:pt>
                <c:pt idx="75">
                  <c:v>0.12369718025369637</c:v>
                </c:pt>
                <c:pt idx="76">
                  <c:v>0.12443271206638246</c:v>
                </c:pt>
                <c:pt idx="77">
                  <c:v>0.12164448669201521</c:v>
                </c:pt>
                <c:pt idx="78">
                  <c:v>0.12080710302990663</c:v>
                </c:pt>
                <c:pt idx="79">
                  <c:v>0.12271582985680277</c:v>
                </c:pt>
                <c:pt idx="80">
                  <c:v>0.12516976222208856</c:v>
                </c:pt>
                <c:pt idx="81">
                  <c:v>0.12486924276685438</c:v>
                </c:pt>
                <c:pt idx="82">
                  <c:v>0.12490831373144143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Sheet7!$A$3</c:f>
              <c:strCache>
                <c:ptCount val="1"/>
                <c:pt idx="0">
                  <c:v>over 25</c:v>
                </c:pt>
              </c:strCache>
            </c:strRef>
          </c:tx>
          <c:marker>
            <c:symbol val="none"/>
          </c:marker>
          <c:cat>
            <c:strRef>
              <c:f>Sheet7!$B$1:$CF$1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Sheet7!$B$3:$CF$3</c:f>
              <c:numCache>
                <c:formatCode>0%</c:formatCode>
                <c:ptCount val="83"/>
                <c:pt idx="0">
                  <c:v>0.79401901519615337</c:v>
                </c:pt>
                <c:pt idx="1">
                  <c:v>0.79840147035706943</c:v>
                </c:pt>
                <c:pt idx="2">
                  <c:v>0.80075779931302304</c:v>
                </c:pt>
                <c:pt idx="3">
                  <c:v>0.80338081549700646</c:v>
                </c:pt>
                <c:pt idx="4">
                  <c:v>0.80519777735057996</c:v>
                </c:pt>
                <c:pt idx="5">
                  <c:v>0.80467272321951822</c:v>
                </c:pt>
                <c:pt idx="6">
                  <c:v>0.80816674640650676</c:v>
                </c:pt>
                <c:pt idx="7">
                  <c:v>0.80448573033553916</c:v>
                </c:pt>
                <c:pt idx="8">
                  <c:v>0.79763823689172897</c:v>
                </c:pt>
                <c:pt idx="9">
                  <c:v>0.79738830908436586</c:v>
                </c:pt>
                <c:pt idx="10">
                  <c:v>0.79750408525602723</c:v>
                </c:pt>
                <c:pt idx="11">
                  <c:v>0.79959404814914437</c:v>
                </c:pt>
                <c:pt idx="12">
                  <c:v>0.80695746508579846</c:v>
                </c:pt>
                <c:pt idx="13">
                  <c:v>0.81059383249961181</c:v>
                </c:pt>
                <c:pt idx="14">
                  <c:v>0.81403819446827685</c:v>
                </c:pt>
                <c:pt idx="15">
                  <c:v>0.81422798112393457</c:v>
                </c:pt>
                <c:pt idx="16">
                  <c:v>0.81528880326086717</c:v>
                </c:pt>
                <c:pt idx="17">
                  <c:v>0.81559997552091712</c:v>
                </c:pt>
                <c:pt idx="18">
                  <c:v>0.81933294052610384</c:v>
                </c:pt>
                <c:pt idx="19">
                  <c:v>0.81637702490321962</c:v>
                </c:pt>
                <c:pt idx="20">
                  <c:v>0.810002445692524</c:v>
                </c:pt>
                <c:pt idx="21">
                  <c:v>0.81005945343664676</c:v>
                </c:pt>
                <c:pt idx="22">
                  <c:v>0.81101225642040986</c:v>
                </c:pt>
                <c:pt idx="23">
                  <c:v>0.81512935458724722</c:v>
                </c:pt>
                <c:pt idx="24">
                  <c:v>0.81946277228458853</c:v>
                </c:pt>
                <c:pt idx="25">
                  <c:v>0.82411125621847114</c:v>
                </c:pt>
                <c:pt idx="26">
                  <c:v>0.82900474718480899</c:v>
                </c:pt>
                <c:pt idx="27">
                  <c:v>0.82860126163302539</c:v>
                </c:pt>
                <c:pt idx="28">
                  <c:v>0.82946689059719358</c:v>
                </c:pt>
                <c:pt idx="29">
                  <c:v>0.83192644233206003</c:v>
                </c:pt>
                <c:pt idx="30">
                  <c:v>0.83506782542366176</c:v>
                </c:pt>
                <c:pt idx="31">
                  <c:v>0.8322434148673965</c:v>
                </c:pt>
                <c:pt idx="32">
                  <c:v>0.82499435808254462</c:v>
                </c:pt>
                <c:pt idx="33">
                  <c:v>0.82467745474373433</c:v>
                </c:pt>
                <c:pt idx="34">
                  <c:v>0.82389053513816801</c:v>
                </c:pt>
                <c:pt idx="35">
                  <c:v>0.82834383406896717</c:v>
                </c:pt>
                <c:pt idx="36">
                  <c:v>0.83360147749017066</c:v>
                </c:pt>
                <c:pt idx="37">
                  <c:v>0.83903018857976841</c:v>
                </c:pt>
                <c:pt idx="38">
                  <c:v>0.84201372090443749</c:v>
                </c:pt>
                <c:pt idx="39">
                  <c:v>0.84079031942542548</c:v>
                </c:pt>
                <c:pt idx="40">
                  <c:v>0.84060427722698405</c:v>
                </c:pt>
                <c:pt idx="41">
                  <c:v>0.84343947606142733</c:v>
                </c:pt>
                <c:pt idx="42">
                  <c:v>0.84444183690818575</c:v>
                </c:pt>
                <c:pt idx="43">
                  <c:v>0.84045507034004607</c:v>
                </c:pt>
                <c:pt idx="44">
                  <c:v>0.83620568866470502</c:v>
                </c:pt>
                <c:pt idx="45">
                  <c:v>0.83588701648958319</c:v>
                </c:pt>
                <c:pt idx="46">
                  <c:v>0.8347155853703363</c:v>
                </c:pt>
                <c:pt idx="47">
                  <c:v>0.83805270756355987</c:v>
                </c:pt>
                <c:pt idx="48">
                  <c:v>0.84217375514486326</c:v>
                </c:pt>
                <c:pt idx="49">
                  <c:v>0.84746122036132177</c:v>
                </c:pt>
                <c:pt idx="50">
                  <c:v>0.85041387315982608</c:v>
                </c:pt>
                <c:pt idx="51">
                  <c:v>0.84851737857518206</c:v>
                </c:pt>
                <c:pt idx="52">
                  <c:v>0.84868954879681668</c:v>
                </c:pt>
                <c:pt idx="53">
                  <c:v>0.84950106330770492</c:v>
                </c:pt>
                <c:pt idx="54">
                  <c:v>0.85266587570999519</c:v>
                </c:pt>
                <c:pt idx="55">
                  <c:v>0.84948194791698817</c:v>
                </c:pt>
                <c:pt idx="56">
                  <c:v>0.84592277583729714</c:v>
                </c:pt>
                <c:pt idx="57">
                  <c:v>0.84652732284340504</c:v>
                </c:pt>
                <c:pt idx="58">
                  <c:v>0.84561852758425904</c:v>
                </c:pt>
                <c:pt idx="59">
                  <c:v>0.85099851371436297</c:v>
                </c:pt>
                <c:pt idx="60">
                  <c:v>0.85724562920001113</c:v>
                </c:pt>
                <c:pt idx="61">
                  <c:v>0.86141382175376513</c:v>
                </c:pt>
                <c:pt idx="62">
                  <c:v>0.86541312845396956</c:v>
                </c:pt>
                <c:pt idx="63">
                  <c:v>0.86257918097872155</c:v>
                </c:pt>
                <c:pt idx="64">
                  <c:v>0.86336040368997868</c:v>
                </c:pt>
                <c:pt idx="65">
                  <c:v>0.86503802957473419</c:v>
                </c:pt>
                <c:pt idx="66">
                  <c:v>0.86652054571228143</c:v>
                </c:pt>
                <c:pt idx="67">
                  <c:v>0.86376879522499295</c:v>
                </c:pt>
                <c:pt idx="68">
                  <c:v>0.86116627398182433</c:v>
                </c:pt>
                <c:pt idx="69">
                  <c:v>0.8616278174398011</c:v>
                </c:pt>
                <c:pt idx="70">
                  <c:v>0.86112967728280365</c:v>
                </c:pt>
                <c:pt idx="71">
                  <c:v>0.86426422997527053</c:v>
                </c:pt>
                <c:pt idx="72">
                  <c:v>0.87184298958209938</c:v>
                </c:pt>
                <c:pt idx="73">
                  <c:v>0.87565148174587637</c:v>
                </c:pt>
                <c:pt idx="74">
                  <c:v>0.87958932391423317</c:v>
                </c:pt>
                <c:pt idx="75">
                  <c:v>0.87630281974630364</c:v>
                </c:pt>
                <c:pt idx="76">
                  <c:v>0.87556728793361749</c:v>
                </c:pt>
                <c:pt idx="77">
                  <c:v>0.87835551330798478</c:v>
                </c:pt>
                <c:pt idx="78">
                  <c:v>0.8791928969700934</c:v>
                </c:pt>
                <c:pt idx="79">
                  <c:v>0.87728417014319726</c:v>
                </c:pt>
                <c:pt idx="80">
                  <c:v>0.87483023777791147</c:v>
                </c:pt>
                <c:pt idx="81">
                  <c:v>0.8751307572331456</c:v>
                </c:pt>
                <c:pt idx="82">
                  <c:v>0.8750916862685586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Sheet7!$A$4</c:f>
              <c:strCache>
                <c:ptCount val="1"/>
                <c:pt idx="0">
                  <c:v>males u25</c:v>
                </c:pt>
              </c:strCache>
            </c:strRef>
          </c:tx>
          <c:marker>
            <c:symbol val="none"/>
          </c:marker>
          <c:cat>
            <c:strRef>
              <c:f>Sheet7!$B$1:$CF$1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Sheet7!$B$4:$CF$4</c:f>
              <c:numCache>
                <c:formatCode>0%</c:formatCode>
                <c:ptCount val="83"/>
                <c:pt idx="0">
                  <c:v>0.13119563925927544</c:v>
                </c:pt>
                <c:pt idx="1">
                  <c:v>0.12933821840122853</c:v>
                </c:pt>
                <c:pt idx="2">
                  <c:v>0.12938065841192647</c:v>
                </c:pt>
                <c:pt idx="3">
                  <c:v>0.12637548748558142</c:v>
                </c:pt>
                <c:pt idx="4">
                  <c:v>0.12498054724045442</c:v>
                </c:pt>
                <c:pt idx="5">
                  <c:v>0.12610055593731398</c:v>
                </c:pt>
                <c:pt idx="6">
                  <c:v>0.12341878208372914</c:v>
                </c:pt>
                <c:pt idx="7">
                  <c:v>0.12431665913107813</c:v>
                </c:pt>
                <c:pt idx="8">
                  <c:v>0.12701763373240713</c:v>
                </c:pt>
                <c:pt idx="9">
                  <c:v>0.12555481294877727</c:v>
                </c:pt>
                <c:pt idx="10">
                  <c:v>0.12485570425958883</c:v>
                </c:pt>
                <c:pt idx="11">
                  <c:v>0.12466293112606433</c:v>
                </c:pt>
                <c:pt idx="12">
                  <c:v>0.12116083463507414</c:v>
                </c:pt>
                <c:pt idx="13">
                  <c:v>0.12001590580750209</c:v>
                </c:pt>
                <c:pt idx="14">
                  <c:v>0.11925532912814388</c:v>
                </c:pt>
                <c:pt idx="15">
                  <c:v>0.118016070407995</c:v>
                </c:pt>
                <c:pt idx="16">
                  <c:v>0.1167029410374545</c:v>
                </c:pt>
                <c:pt idx="17">
                  <c:v>0.11676069203273851</c:v>
                </c:pt>
                <c:pt idx="18">
                  <c:v>0.11361532039192758</c:v>
                </c:pt>
                <c:pt idx="19">
                  <c:v>0.11438562911188874</c:v>
                </c:pt>
                <c:pt idx="20">
                  <c:v>0.11642806606863661</c:v>
                </c:pt>
                <c:pt idx="21">
                  <c:v>0.11466475576460182</c:v>
                </c:pt>
                <c:pt idx="22">
                  <c:v>0.11343522533972873</c:v>
                </c:pt>
                <c:pt idx="23">
                  <c:v>0.11237172555841816</c:v>
                </c:pt>
                <c:pt idx="24">
                  <c:v>0.11005222660025277</c:v>
                </c:pt>
                <c:pt idx="25">
                  <c:v>0.10754550512492812</c:v>
                </c:pt>
                <c:pt idx="26">
                  <c:v>0.10551446235372047</c:v>
                </c:pt>
                <c:pt idx="27">
                  <c:v>0.10579200116472433</c:v>
                </c:pt>
                <c:pt idx="28">
                  <c:v>0.10516314613287454</c:v>
                </c:pt>
                <c:pt idx="29">
                  <c:v>0.10410455841899856</c:v>
                </c:pt>
                <c:pt idx="30">
                  <c:v>0.1020765067988214</c:v>
                </c:pt>
                <c:pt idx="31">
                  <c:v>0.1027241416747708</c:v>
                </c:pt>
                <c:pt idx="32">
                  <c:v>0.10533570515118126</c:v>
                </c:pt>
                <c:pt idx="33">
                  <c:v>0.10442450192582164</c:v>
                </c:pt>
                <c:pt idx="34">
                  <c:v>0.10488629190629822</c:v>
                </c:pt>
                <c:pt idx="35">
                  <c:v>0.10343671026121792</c:v>
                </c:pt>
                <c:pt idx="36">
                  <c:v>0.10046361966051998</c:v>
                </c:pt>
                <c:pt idx="37">
                  <c:v>9.7570678470176891E-2</c:v>
                </c:pt>
                <c:pt idx="38">
                  <c:v>9.6183209709888071E-2</c:v>
                </c:pt>
                <c:pt idx="39">
                  <c:v>9.6563545072613624E-2</c:v>
                </c:pt>
                <c:pt idx="40">
                  <c:v>9.6463779740531067E-2</c:v>
                </c:pt>
                <c:pt idx="41">
                  <c:v>9.4850948509485097E-2</c:v>
                </c:pt>
                <c:pt idx="42">
                  <c:v>9.4256848175137034E-2</c:v>
                </c:pt>
                <c:pt idx="43">
                  <c:v>9.5706565940384652E-2</c:v>
                </c:pt>
                <c:pt idx="44">
                  <c:v>9.6709137558371641E-2</c:v>
                </c:pt>
                <c:pt idx="45">
                  <c:v>9.5844570745922855E-2</c:v>
                </c:pt>
                <c:pt idx="46">
                  <c:v>9.6055412607976481E-2</c:v>
                </c:pt>
                <c:pt idx="47">
                  <c:v>9.5157462010913449E-2</c:v>
                </c:pt>
                <c:pt idx="48">
                  <c:v>9.3232991687515129E-2</c:v>
                </c:pt>
                <c:pt idx="49">
                  <c:v>9.0659937114789771E-2</c:v>
                </c:pt>
                <c:pt idx="50">
                  <c:v>8.9337423592161069E-2</c:v>
                </c:pt>
                <c:pt idx="51">
                  <c:v>9.0441158071215874E-2</c:v>
                </c:pt>
                <c:pt idx="52">
                  <c:v>9.0436582602513638E-2</c:v>
                </c:pt>
                <c:pt idx="53">
                  <c:v>9.0148556355308357E-2</c:v>
                </c:pt>
                <c:pt idx="54">
                  <c:v>8.7917150291204171E-2</c:v>
                </c:pt>
                <c:pt idx="55">
                  <c:v>8.9884865882643453E-2</c:v>
                </c:pt>
                <c:pt idx="56">
                  <c:v>9.0270377344770614E-2</c:v>
                </c:pt>
                <c:pt idx="57">
                  <c:v>8.8797696006328572E-2</c:v>
                </c:pt>
                <c:pt idx="58">
                  <c:v>8.8962530596874409E-2</c:v>
                </c:pt>
                <c:pt idx="59">
                  <c:v>8.6839616268071879E-2</c:v>
                </c:pt>
                <c:pt idx="60">
                  <c:v>8.3919359785851716E-2</c:v>
                </c:pt>
                <c:pt idx="61">
                  <c:v>8.2229538320189879E-2</c:v>
                </c:pt>
                <c:pt idx="62">
                  <c:v>8.0269690434470048E-2</c:v>
                </c:pt>
                <c:pt idx="63">
                  <c:v>8.1787817281527411E-2</c:v>
                </c:pt>
                <c:pt idx="64">
                  <c:v>8.1160383415370407E-2</c:v>
                </c:pt>
                <c:pt idx="65">
                  <c:v>8.0372609528616829E-2</c:v>
                </c:pt>
                <c:pt idx="66">
                  <c:v>7.9554418412404557E-2</c:v>
                </c:pt>
                <c:pt idx="67">
                  <c:v>8.0316404972904792E-2</c:v>
                </c:pt>
                <c:pt idx="68">
                  <c:v>8.0856613934702115E-2</c:v>
                </c:pt>
                <c:pt idx="69">
                  <c:v>7.9281573476189957E-2</c:v>
                </c:pt>
                <c:pt idx="70">
                  <c:v>7.9540264456549589E-2</c:v>
                </c:pt>
                <c:pt idx="71">
                  <c:v>7.9137382399692313E-2</c:v>
                </c:pt>
                <c:pt idx="72">
                  <c:v>7.5104272523800322E-2</c:v>
                </c:pt>
                <c:pt idx="73">
                  <c:v>7.345239524173526E-2</c:v>
                </c:pt>
                <c:pt idx="74">
                  <c:v>7.2005124123177958E-2</c:v>
                </c:pt>
                <c:pt idx="75">
                  <c:v>7.3781393527697151E-2</c:v>
                </c:pt>
                <c:pt idx="76">
                  <c:v>7.4070367161574238E-2</c:v>
                </c:pt>
                <c:pt idx="77">
                  <c:v>7.2081749049429655E-2</c:v>
                </c:pt>
                <c:pt idx="78">
                  <c:v>7.1968867014405552E-2</c:v>
                </c:pt>
                <c:pt idx="79">
                  <c:v>7.2227161555271133E-2</c:v>
                </c:pt>
                <c:pt idx="80">
                  <c:v>7.2048828205379833E-2</c:v>
                </c:pt>
                <c:pt idx="81">
                  <c:v>7.0831271492730843E-2</c:v>
                </c:pt>
                <c:pt idx="82">
                  <c:v>7.0683789867718852E-2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Sheet7!$A$5</c:f>
              <c:strCache>
                <c:ptCount val="1"/>
                <c:pt idx="0">
                  <c:v>males o25</c:v>
                </c:pt>
              </c:strCache>
            </c:strRef>
          </c:tx>
          <c:marker>
            <c:symbol val="none"/>
          </c:marker>
          <c:cat>
            <c:strRef>
              <c:f>Sheet7!$B$1:$CF$1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Sheet7!$B$5:$CF$5</c:f>
              <c:numCache>
                <c:formatCode>0%</c:formatCode>
                <c:ptCount val="83"/>
                <c:pt idx="0">
                  <c:v>0.5322145356407626</c:v>
                </c:pt>
                <c:pt idx="1">
                  <c:v>0.53835141050289592</c:v>
                </c:pt>
                <c:pt idx="2">
                  <c:v>0.5383656558741251</c:v>
                </c:pt>
                <c:pt idx="3">
                  <c:v>0.5411089953677426</c:v>
                </c:pt>
                <c:pt idx="4">
                  <c:v>0.54068601872957456</c:v>
                </c:pt>
                <c:pt idx="5">
                  <c:v>0.54087713532557613</c:v>
                </c:pt>
                <c:pt idx="6">
                  <c:v>0.54183799175790526</c:v>
                </c:pt>
                <c:pt idx="7">
                  <c:v>0.53878087878663328</c:v>
                </c:pt>
                <c:pt idx="8">
                  <c:v>0.52891040050167593</c:v>
                </c:pt>
                <c:pt idx="9">
                  <c:v>0.5180710503316025</c:v>
                </c:pt>
                <c:pt idx="10">
                  <c:v>0.51754357784902438</c:v>
                </c:pt>
                <c:pt idx="11">
                  <c:v>0.530370668396558</c:v>
                </c:pt>
                <c:pt idx="12">
                  <c:v>0.53440204119165735</c:v>
                </c:pt>
                <c:pt idx="13">
                  <c:v>0.53934099133651137</c:v>
                </c:pt>
                <c:pt idx="14">
                  <c:v>0.54149936281541777</c:v>
                </c:pt>
                <c:pt idx="15">
                  <c:v>0.5416138629294045</c:v>
                </c:pt>
                <c:pt idx="16">
                  <c:v>0.54007548970400565</c:v>
                </c:pt>
                <c:pt idx="17">
                  <c:v>0.5410579950271196</c:v>
                </c:pt>
                <c:pt idx="18">
                  <c:v>0.53871388239897533</c:v>
                </c:pt>
                <c:pt idx="19">
                  <c:v>0.53941176603990959</c:v>
                </c:pt>
                <c:pt idx="20">
                  <c:v>0.53025889402290216</c:v>
                </c:pt>
                <c:pt idx="21">
                  <c:v>0.51850583902492964</c:v>
                </c:pt>
                <c:pt idx="22">
                  <c:v>0.51855281842316481</c:v>
                </c:pt>
                <c:pt idx="23">
                  <c:v>0.53225920752741518</c:v>
                </c:pt>
                <c:pt idx="24">
                  <c:v>0.53486961935915545</c:v>
                </c:pt>
                <c:pt idx="25">
                  <c:v>0.53618643890242967</c:v>
                </c:pt>
                <c:pt idx="26">
                  <c:v>0.5378463788915876</c:v>
                </c:pt>
                <c:pt idx="27">
                  <c:v>0.54002261203078328</c:v>
                </c:pt>
                <c:pt idx="28">
                  <c:v>0.53988876296589616</c:v>
                </c:pt>
                <c:pt idx="29">
                  <c:v>0.54153630654250395</c:v>
                </c:pt>
                <c:pt idx="30">
                  <c:v>0.54305687661191482</c:v>
                </c:pt>
                <c:pt idx="31">
                  <c:v>0.54120861986523661</c:v>
                </c:pt>
                <c:pt idx="32">
                  <c:v>0.52901715585409781</c:v>
                </c:pt>
                <c:pt idx="33">
                  <c:v>0.52076693973579424</c:v>
                </c:pt>
                <c:pt idx="34">
                  <c:v>0.52332462477205777</c:v>
                </c:pt>
                <c:pt idx="35">
                  <c:v>0.53426811231322857</c:v>
                </c:pt>
                <c:pt idx="36">
                  <c:v>0.53866749807221803</c:v>
                </c:pt>
                <c:pt idx="37">
                  <c:v>0.54078226214241376</c:v>
                </c:pt>
                <c:pt idx="38">
                  <c:v>0.54074145747440017</c:v>
                </c:pt>
                <c:pt idx="39">
                  <c:v>0.5406734110238568</c:v>
                </c:pt>
                <c:pt idx="40">
                  <c:v>0.53974575401747826</c:v>
                </c:pt>
                <c:pt idx="41">
                  <c:v>0.53794978922011438</c:v>
                </c:pt>
                <c:pt idx="42">
                  <c:v>0.54037304265157704</c:v>
                </c:pt>
                <c:pt idx="43">
                  <c:v>0.53720209514460437</c:v>
                </c:pt>
                <c:pt idx="44">
                  <c:v>0.52562379839993389</c:v>
                </c:pt>
                <c:pt idx="45">
                  <c:v>0.51573388600285985</c:v>
                </c:pt>
                <c:pt idx="46">
                  <c:v>0.5160632236721191</c:v>
                </c:pt>
                <c:pt idx="47">
                  <c:v>0.52648347077103774</c:v>
                </c:pt>
                <c:pt idx="48">
                  <c:v>0.52907604309579537</c:v>
                </c:pt>
                <c:pt idx="49">
                  <c:v>0.53139279757450053</c:v>
                </c:pt>
                <c:pt idx="50">
                  <c:v>0.53209445361914565</c:v>
                </c:pt>
                <c:pt idx="51">
                  <c:v>0.53194204639291343</c:v>
                </c:pt>
                <c:pt idx="52">
                  <c:v>0.53101597964172043</c:v>
                </c:pt>
                <c:pt idx="53">
                  <c:v>0.53144937019466709</c:v>
                </c:pt>
                <c:pt idx="54">
                  <c:v>0.528568377003235</c:v>
                </c:pt>
                <c:pt idx="55">
                  <c:v>0.52852115936660804</c:v>
                </c:pt>
                <c:pt idx="56">
                  <c:v>0.51827798993513252</c:v>
                </c:pt>
                <c:pt idx="57">
                  <c:v>0.50776114606380485</c:v>
                </c:pt>
                <c:pt idx="58">
                  <c:v>0.50869516098663148</c:v>
                </c:pt>
                <c:pt idx="59">
                  <c:v>0.52069720308066481</c:v>
                </c:pt>
                <c:pt idx="60">
                  <c:v>0.52331372166299528</c:v>
                </c:pt>
                <c:pt idx="61">
                  <c:v>0.5266683113708609</c:v>
                </c:pt>
                <c:pt idx="62">
                  <c:v>0.52723300534663253</c:v>
                </c:pt>
                <c:pt idx="63">
                  <c:v>0.5279001427488067</c:v>
                </c:pt>
                <c:pt idx="64">
                  <c:v>0.52675403521023645</c:v>
                </c:pt>
                <c:pt idx="65">
                  <c:v>0.52774208720990257</c:v>
                </c:pt>
                <c:pt idx="66">
                  <c:v>0.52677186211072013</c:v>
                </c:pt>
                <c:pt idx="67">
                  <c:v>0.52338173727624393</c:v>
                </c:pt>
                <c:pt idx="68">
                  <c:v>0.5121367665208123</c:v>
                </c:pt>
                <c:pt idx="69">
                  <c:v>0.49901822741923063</c:v>
                </c:pt>
                <c:pt idx="70">
                  <c:v>0.50083547772616377</c:v>
                </c:pt>
                <c:pt idx="71">
                  <c:v>0.51445157917193762</c:v>
                </c:pt>
                <c:pt idx="72">
                  <c:v>0.516138082383087</c:v>
                </c:pt>
                <c:pt idx="73">
                  <c:v>0.52086952676365983</c:v>
                </c:pt>
                <c:pt idx="74">
                  <c:v>0.5225517387194667</c:v>
                </c:pt>
                <c:pt idx="75">
                  <c:v>0.52210054629865565</c:v>
                </c:pt>
                <c:pt idx="76">
                  <c:v>0.52096971440903528</c:v>
                </c:pt>
                <c:pt idx="77">
                  <c:v>0.51831749049429654</c:v>
                </c:pt>
                <c:pt idx="78">
                  <c:v>0.52162467092892062</c:v>
                </c:pt>
                <c:pt idx="79">
                  <c:v>0.51832709674687927</c:v>
                </c:pt>
                <c:pt idx="80">
                  <c:v>0.50435762608307511</c:v>
                </c:pt>
                <c:pt idx="81">
                  <c:v>0.49459432372672207</c:v>
                </c:pt>
                <c:pt idx="82">
                  <c:v>0.49409730126210893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Sheet7!$A$6</c:f>
              <c:strCache>
                <c:ptCount val="1"/>
                <c:pt idx="0">
                  <c:v>female u25</c:v>
                </c:pt>
              </c:strCache>
            </c:strRef>
          </c:tx>
          <c:marker>
            <c:symbol val="none"/>
          </c:marker>
          <c:cat>
            <c:strRef>
              <c:f>Sheet7!$B$1:$CF$1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Sheet7!$B$6:$CF$6</c:f>
              <c:numCache>
                <c:formatCode>0%</c:formatCode>
                <c:ptCount val="83"/>
                <c:pt idx="0">
                  <c:v>7.4785345544571266E-2</c:v>
                </c:pt>
                <c:pt idx="1">
                  <c:v>7.2260311241702041E-2</c:v>
                </c:pt>
                <c:pt idx="2">
                  <c:v>6.9861542275050467E-2</c:v>
                </c:pt>
                <c:pt idx="3">
                  <c:v>7.0243697017412163E-2</c:v>
                </c:pt>
                <c:pt idx="4">
                  <c:v>6.9821675408965667E-2</c:v>
                </c:pt>
                <c:pt idx="5">
                  <c:v>6.9226720843167763E-2</c:v>
                </c:pt>
                <c:pt idx="6">
                  <c:v>6.8414471509764083E-2</c:v>
                </c:pt>
                <c:pt idx="7">
                  <c:v>7.1197610533382652E-2</c:v>
                </c:pt>
                <c:pt idx="8">
                  <c:v>7.5344129375863905E-2</c:v>
                </c:pt>
                <c:pt idx="9">
                  <c:v>7.7056877966856882E-2</c:v>
                </c:pt>
                <c:pt idx="10">
                  <c:v>7.7640210484383937E-2</c:v>
                </c:pt>
                <c:pt idx="11">
                  <c:v>7.5743020724791318E-2</c:v>
                </c:pt>
                <c:pt idx="12">
                  <c:v>7.1881700279127367E-2</c:v>
                </c:pt>
                <c:pt idx="13">
                  <c:v>6.9390261692886146E-2</c:v>
                </c:pt>
                <c:pt idx="14">
                  <c:v>6.6706476403579212E-2</c:v>
                </c:pt>
                <c:pt idx="15">
                  <c:v>6.7755948468070398E-2</c:v>
                </c:pt>
                <c:pt idx="16">
                  <c:v>6.8008255701678372E-2</c:v>
                </c:pt>
                <c:pt idx="17">
                  <c:v>6.7639332446344347E-2</c:v>
                </c:pt>
                <c:pt idx="18">
                  <c:v>6.7051739081968556E-2</c:v>
                </c:pt>
                <c:pt idx="19">
                  <c:v>6.9237345984891605E-2</c:v>
                </c:pt>
                <c:pt idx="20">
                  <c:v>7.356948823883934E-2</c:v>
                </c:pt>
                <c:pt idx="21">
                  <c:v>7.5275790798751394E-2</c:v>
                </c:pt>
                <c:pt idx="22">
                  <c:v>7.5552518239861366E-2</c:v>
                </c:pt>
                <c:pt idx="23">
                  <c:v>7.249891985433464E-2</c:v>
                </c:pt>
                <c:pt idx="24">
                  <c:v>7.0485001115158721E-2</c:v>
                </c:pt>
                <c:pt idx="25">
                  <c:v>6.8343238656600719E-2</c:v>
                </c:pt>
                <c:pt idx="26">
                  <c:v>6.5480790461470526E-2</c:v>
                </c:pt>
                <c:pt idx="27">
                  <c:v>6.5606737202250284E-2</c:v>
                </c:pt>
                <c:pt idx="28">
                  <c:v>6.5369963269931872E-2</c:v>
                </c:pt>
                <c:pt idx="29">
                  <c:v>6.396899924894138E-2</c:v>
                </c:pt>
                <c:pt idx="30">
                  <c:v>6.2855667777516791E-2</c:v>
                </c:pt>
                <c:pt idx="31">
                  <c:v>6.5032443457832739E-2</c:v>
                </c:pt>
                <c:pt idx="32">
                  <c:v>6.9669936766274171E-2</c:v>
                </c:pt>
                <c:pt idx="33">
                  <c:v>7.0898043330444055E-2</c:v>
                </c:pt>
                <c:pt idx="34">
                  <c:v>7.1223172955533737E-2</c:v>
                </c:pt>
                <c:pt idx="35">
                  <c:v>6.8219455669814952E-2</c:v>
                </c:pt>
                <c:pt idx="36">
                  <c:v>6.5934902849309335E-2</c:v>
                </c:pt>
                <c:pt idx="37">
                  <c:v>6.3399132950054754E-2</c:v>
                </c:pt>
                <c:pt idx="38">
                  <c:v>6.1803069385674467E-2</c:v>
                </c:pt>
                <c:pt idx="39">
                  <c:v>6.2646135501960895E-2</c:v>
                </c:pt>
                <c:pt idx="40">
                  <c:v>6.2931943032484908E-2</c:v>
                </c:pt>
                <c:pt idx="41">
                  <c:v>6.1709575429087622E-2</c:v>
                </c:pt>
                <c:pt idx="42">
                  <c:v>6.1301314916677244E-2</c:v>
                </c:pt>
                <c:pt idx="43">
                  <c:v>6.3838363719569302E-2</c:v>
                </c:pt>
                <c:pt idx="44">
                  <c:v>6.7085173776923301E-2</c:v>
                </c:pt>
                <c:pt idx="45">
                  <c:v>6.8268412764493996E-2</c:v>
                </c:pt>
                <c:pt idx="46">
                  <c:v>6.9229002021687192E-2</c:v>
                </c:pt>
                <c:pt idx="47">
                  <c:v>6.6789830425526706E-2</c:v>
                </c:pt>
                <c:pt idx="48">
                  <c:v>6.4593253167621656E-2</c:v>
                </c:pt>
                <c:pt idx="49">
                  <c:v>6.1878842523888464E-2</c:v>
                </c:pt>
                <c:pt idx="50">
                  <c:v>6.0248703248012826E-2</c:v>
                </c:pt>
                <c:pt idx="51">
                  <c:v>6.1041463353602082E-2</c:v>
                </c:pt>
                <c:pt idx="52">
                  <c:v>6.0873868600669734E-2</c:v>
                </c:pt>
                <c:pt idx="53">
                  <c:v>6.0350380336986746E-2</c:v>
                </c:pt>
                <c:pt idx="54">
                  <c:v>5.94169739988007E-2</c:v>
                </c:pt>
                <c:pt idx="55">
                  <c:v>6.0633186200368346E-2</c:v>
                </c:pt>
                <c:pt idx="56">
                  <c:v>6.3806846817932208E-2</c:v>
                </c:pt>
                <c:pt idx="57">
                  <c:v>6.4674981150266375E-2</c:v>
                </c:pt>
                <c:pt idx="58">
                  <c:v>6.5418941818866497E-2</c:v>
                </c:pt>
                <c:pt idx="59">
                  <c:v>6.2161870017565193E-2</c:v>
                </c:pt>
                <c:pt idx="60">
                  <c:v>5.8835011014137135E-2</c:v>
                </c:pt>
                <c:pt idx="61">
                  <c:v>5.6356639926045025E-2</c:v>
                </c:pt>
                <c:pt idx="62">
                  <c:v>5.4317181111560406E-2</c:v>
                </c:pt>
                <c:pt idx="63">
                  <c:v>5.5633001739751081E-2</c:v>
                </c:pt>
                <c:pt idx="64">
                  <c:v>5.5479212894650881E-2</c:v>
                </c:pt>
                <c:pt idx="65">
                  <c:v>5.4589360896649036E-2</c:v>
                </c:pt>
                <c:pt idx="66">
                  <c:v>5.3925035875313998E-2</c:v>
                </c:pt>
                <c:pt idx="67">
                  <c:v>5.5914799802102233E-2</c:v>
                </c:pt>
                <c:pt idx="68">
                  <c:v>5.797711208347358E-2</c:v>
                </c:pt>
                <c:pt idx="69">
                  <c:v>5.9090609084008934E-2</c:v>
                </c:pt>
                <c:pt idx="70">
                  <c:v>5.9330058260646773E-2</c:v>
                </c:pt>
                <c:pt idx="71">
                  <c:v>5.6598387625037182E-2</c:v>
                </c:pt>
                <c:pt idx="72">
                  <c:v>5.3052737894100262E-2</c:v>
                </c:pt>
                <c:pt idx="73">
                  <c:v>5.0896123012388418E-2</c:v>
                </c:pt>
                <c:pt idx="74">
                  <c:v>4.8405551962588923E-2</c:v>
                </c:pt>
                <c:pt idx="75">
                  <c:v>4.9915786725999216E-2</c:v>
                </c:pt>
                <c:pt idx="76">
                  <c:v>5.0362344904808225E-2</c:v>
                </c:pt>
                <c:pt idx="77">
                  <c:v>4.956273764258555E-2</c:v>
                </c:pt>
                <c:pt idx="78">
                  <c:v>4.8838236015501087E-2</c:v>
                </c:pt>
                <c:pt idx="79">
                  <c:v>5.0488668301531626E-2</c:v>
                </c:pt>
                <c:pt idx="80">
                  <c:v>5.3120934016708719E-2</c:v>
                </c:pt>
                <c:pt idx="81">
                  <c:v>5.4037971274123534E-2</c:v>
                </c:pt>
                <c:pt idx="82">
                  <c:v>5.422452386372259E-2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Sheet7!$A$7</c:f>
              <c:strCache>
                <c:ptCount val="1"/>
                <c:pt idx="0">
                  <c:v>female o25</c:v>
                </c:pt>
              </c:strCache>
            </c:strRef>
          </c:tx>
          <c:marker>
            <c:symbol val="none"/>
          </c:marker>
          <c:cat>
            <c:strRef>
              <c:f>Sheet7!$B$1:$CF$1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Sheet7!$B$7:$CF$7</c:f>
              <c:numCache>
                <c:formatCode>0%</c:formatCode>
                <c:ptCount val="83"/>
                <c:pt idx="0">
                  <c:v>0.26180447955539066</c:v>
                </c:pt>
                <c:pt idx="1">
                  <c:v>0.26005005985417345</c:v>
                </c:pt>
                <c:pt idx="2">
                  <c:v>0.262392143438898</c:v>
                </c:pt>
                <c:pt idx="3">
                  <c:v>0.26227182012926376</c:v>
                </c:pt>
                <c:pt idx="4">
                  <c:v>0.26451175862100534</c:v>
                </c:pt>
                <c:pt idx="5">
                  <c:v>0.26379558789394214</c:v>
                </c:pt>
                <c:pt idx="6">
                  <c:v>0.26632875464860156</c:v>
                </c:pt>
                <c:pt idx="7">
                  <c:v>0.265704851548906</c:v>
                </c:pt>
                <c:pt idx="8">
                  <c:v>0.26872783639005304</c:v>
                </c:pt>
                <c:pt idx="9">
                  <c:v>0.27931725875276336</c:v>
                </c:pt>
                <c:pt idx="10">
                  <c:v>0.27996050740700285</c:v>
                </c:pt>
                <c:pt idx="11">
                  <c:v>0.26922337975258637</c:v>
                </c:pt>
                <c:pt idx="12">
                  <c:v>0.27255542389414111</c:v>
                </c:pt>
                <c:pt idx="13">
                  <c:v>0.27125284116310039</c:v>
                </c:pt>
                <c:pt idx="14">
                  <c:v>0.27253883165285908</c:v>
                </c:pt>
                <c:pt idx="15">
                  <c:v>0.27261411819453008</c:v>
                </c:pt>
                <c:pt idx="16">
                  <c:v>0.27521331355686146</c:v>
                </c:pt>
                <c:pt idx="17">
                  <c:v>0.27454198049379752</c:v>
                </c:pt>
                <c:pt idx="18">
                  <c:v>0.28061905812712851</c:v>
                </c:pt>
                <c:pt idx="19">
                  <c:v>0.27696525886331008</c:v>
                </c:pt>
                <c:pt idx="20">
                  <c:v>0.27974355166962189</c:v>
                </c:pt>
                <c:pt idx="21">
                  <c:v>0.29155361441171718</c:v>
                </c:pt>
                <c:pt idx="22">
                  <c:v>0.29245943799724511</c:v>
                </c:pt>
                <c:pt idx="23">
                  <c:v>0.28287014705983204</c:v>
                </c:pt>
                <c:pt idx="24">
                  <c:v>0.28459315292543308</c:v>
                </c:pt>
                <c:pt idx="25">
                  <c:v>0.28792481731604153</c:v>
                </c:pt>
                <c:pt idx="26">
                  <c:v>0.29115836829322145</c:v>
                </c:pt>
                <c:pt idx="27">
                  <c:v>0.28857864960224211</c:v>
                </c:pt>
                <c:pt idx="28">
                  <c:v>0.28957812763129748</c:v>
                </c:pt>
                <c:pt idx="29">
                  <c:v>0.29039013578955614</c:v>
                </c:pt>
                <c:pt idx="30">
                  <c:v>0.29201094881174694</c:v>
                </c:pt>
                <c:pt idx="31">
                  <c:v>0.29103479500215984</c:v>
                </c:pt>
                <c:pt idx="32">
                  <c:v>0.29597720222844676</c:v>
                </c:pt>
                <c:pt idx="33">
                  <c:v>0.30391051500794009</c:v>
                </c:pt>
                <c:pt idx="34">
                  <c:v>0.30056591036611024</c:v>
                </c:pt>
                <c:pt idx="35">
                  <c:v>0.29407572175573854</c:v>
                </c:pt>
                <c:pt idx="36">
                  <c:v>0.29493397941795263</c:v>
                </c:pt>
                <c:pt idx="37">
                  <c:v>0.29824792643735454</c:v>
                </c:pt>
                <c:pt idx="38">
                  <c:v>0.30127226343003732</c:v>
                </c:pt>
                <c:pt idx="39">
                  <c:v>0.30011690840156874</c:v>
                </c:pt>
                <c:pt idx="40">
                  <c:v>0.30085852320950579</c:v>
                </c:pt>
                <c:pt idx="41">
                  <c:v>0.30548968684131284</c:v>
                </c:pt>
                <c:pt idx="42">
                  <c:v>0.30406879425660871</c:v>
                </c:pt>
                <c:pt idx="43">
                  <c:v>0.3032529751954417</c:v>
                </c:pt>
                <c:pt idx="44">
                  <c:v>0.31058189026477123</c:v>
                </c:pt>
                <c:pt idx="45">
                  <c:v>0.32015313048672328</c:v>
                </c:pt>
                <c:pt idx="46">
                  <c:v>0.31865236169821726</c:v>
                </c:pt>
                <c:pt idx="47">
                  <c:v>0.31156923679252208</c:v>
                </c:pt>
                <c:pt idx="48">
                  <c:v>0.31309771204906789</c:v>
                </c:pt>
                <c:pt idx="49">
                  <c:v>0.31606842278682118</c:v>
                </c:pt>
                <c:pt idx="50">
                  <c:v>0.31831941954068044</c:v>
                </c:pt>
                <c:pt idx="51">
                  <c:v>0.31657533218226858</c:v>
                </c:pt>
                <c:pt idx="52">
                  <c:v>0.3176735691550962</c:v>
                </c:pt>
                <c:pt idx="53">
                  <c:v>0.31805169311303777</c:v>
                </c:pt>
                <c:pt idx="54">
                  <c:v>0.32409749870676008</c:v>
                </c:pt>
                <c:pt idx="55">
                  <c:v>0.32096078855038018</c:v>
                </c:pt>
                <c:pt idx="56">
                  <c:v>0.32764478590216467</c:v>
                </c:pt>
                <c:pt idx="57">
                  <c:v>0.33876617677960025</c:v>
                </c:pt>
                <c:pt idx="58">
                  <c:v>0.33692336659762756</c:v>
                </c:pt>
                <c:pt idx="59">
                  <c:v>0.33030131063369816</c:v>
                </c:pt>
                <c:pt idx="60">
                  <c:v>0.33393190753701585</c:v>
                </c:pt>
                <c:pt idx="61">
                  <c:v>0.33474551038290418</c:v>
                </c:pt>
                <c:pt idx="62">
                  <c:v>0.33818012310733703</c:v>
                </c:pt>
                <c:pt idx="63">
                  <c:v>0.33467903822991479</c:v>
                </c:pt>
                <c:pt idx="64">
                  <c:v>0.33660636847974229</c:v>
                </c:pt>
                <c:pt idx="65">
                  <c:v>0.33729594236483151</c:v>
                </c:pt>
                <c:pt idx="66">
                  <c:v>0.33974868360156135</c:v>
                </c:pt>
                <c:pt idx="67">
                  <c:v>0.34038705794874913</c:v>
                </c:pt>
                <c:pt idx="68">
                  <c:v>0.34902950746101202</c:v>
                </c:pt>
                <c:pt idx="69">
                  <c:v>0.36260959002057047</c:v>
                </c:pt>
                <c:pt idx="70">
                  <c:v>0.36029419955663983</c:v>
                </c:pt>
                <c:pt idx="71">
                  <c:v>0.3498126508033329</c:v>
                </c:pt>
                <c:pt idx="72">
                  <c:v>0.35570490719901243</c:v>
                </c:pt>
                <c:pt idx="73">
                  <c:v>0.35478195498221654</c:v>
                </c:pt>
                <c:pt idx="74">
                  <c:v>0.35703758519476642</c:v>
                </c:pt>
                <c:pt idx="75">
                  <c:v>0.35420227344764793</c:v>
                </c:pt>
                <c:pt idx="76">
                  <c:v>0.35459757352458221</c:v>
                </c:pt>
                <c:pt idx="77">
                  <c:v>0.36003802281368819</c:v>
                </c:pt>
                <c:pt idx="78">
                  <c:v>0.35756822604117272</c:v>
                </c:pt>
                <c:pt idx="79">
                  <c:v>0.35895707339631799</c:v>
                </c:pt>
                <c:pt idx="80">
                  <c:v>0.37047261169483636</c:v>
                </c:pt>
                <c:pt idx="81">
                  <c:v>0.38053643350642352</c:v>
                </c:pt>
                <c:pt idx="82">
                  <c:v>0.38099438500644967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Sheet7!$A$8</c:f>
              <c:strCache>
                <c:ptCount val="1"/>
                <c:pt idx="0">
                  <c:v>males</c:v>
                </c:pt>
              </c:strCache>
            </c:strRef>
          </c:tx>
          <c:marker>
            <c:symbol val="none"/>
          </c:marker>
          <c:cat>
            <c:strRef>
              <c:f>Sheet7!$B$1:$CF$1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Sheet7!$B$8:$CF$8</c:f>
              <c:numCache>
                <c:formatCode>0%</c:formatCode>
                <c:ptCount val="83"/>
                <c:pt idx="0">
                  <c:v>0.66341017490003806</c:v>
                </c:pt>
                <c:pt idx="1">
                  <c:v>0.66768962890412453</c:v>
                </c:pt>
                <c:pt idx="2">
                  <c:v>0.66774631428605158</c:v>
                </c:pt>
                <c:pt idx="3">
                  <c:v>0.66748448285332407</c:v>
                </c:pt>
                <c:pt idx="4">
                  <c:v>0.66566656597002904</c:v>
                </c:pt>
                <c:pt idx="5">
                  <c:v>0.66697769126289008</c:v>
                </c:pt>
                <c:pt idx="6">
                  <c:v>0.6652567738416344</c:v>
                </c:pt>
                <c:pt idx="7">
                  <c:v>0.66309753791771142</c:v>
                </c:pt>
                <c:pt idx="8">
                  <c:v>0.65592803423408308</c:v>
                </c:pt>
                <c:pt idx="9">
                  <c:v>0.64362586328037974</c:v>
                </c:pt>
                <c:pt idx="10">
                  <c:v>0.64239928210861319</c:v>
                </c:pt>
                <c:pt idx="11">
                  <c:v>0.6550335995226223</c:v>
                </c:pt>
                <c:pt idx="12">
                  <c:v>0.65556287582673156</c:v>
                </c:pt>
                <c:pt idx="13">
                  <c:v>0.65935689714401347</c:v>
                </c:pt>
                <c:pt idx="14">
                  <c:v>0.66075469194356173</c:v>
                </c:pt>
                <c:pt idx="15">
                  <c:v>0.6596299333373995</c:v>
                </c:pt>
                <c:pt idx="16">
                  <c:v>0.65677843074146014</c:v>
                </c:pt>
                <c:pt idx="17">
                  <c:v>0.65781868705985813</c:v>
                </c:pt>
                <c:pt idx="18">
                  <c:v>0.6523292027909029</c:v>
                </c:pt>
                <c:pt idx="19">
                  <c:v>0.65379739515179824</c:v>
                </c:pt>
                <c:pt idx="20">
                  <c:v>0.64668696009153881</c:v>
                </c:pt>
                <c:pt idx="21">
                  <c:v>0.63317059478953142</c:v>
                </c:pt>
                <c:pt idx="22">
                  <c:v>0.63198804376289353</c:v>
                </c:pt>
                <c:pt idx="23">
                  <c:v>0.6446309330858333</c:v>
                </c:pt>
                <c:pt idx="24">
                  <c:v>0.64492184595940827</c:v>
                </c:pt>
                <c:pt idx="25">
                  <c:v>0.64373194402735778</c:v>
                </c:pt>
                <c:pt idx="26">
                  <c:v>0.64336084124530801</c:v>
                </c:pt>
                <c:pt idx="27">
                  <c:v>0.64581461319550759</c:v>
                </c:pt>
                <c:pt idx="28">
                  <c:v>0.64505190909877064</c:v>
                </c:pt>
                <c:pt idx="29">
                  <c:v>0.64564086496150253</c:v>
                </c:pt>
                <c:pt idx="30">
                  <c:v>0.64513338341073623</c:v>
                </c:pt>
                <c:pt idx="31">
                  <c:v>0.64393276154000745</c:v>
                </c:pt>
                <c:pt idx="32">
                  <c:v>0.6343528610052791</c:v>
                </c:pt>
                <c:pt idx="33">
                  <c:v>0.62519144166161589</c:v>
                </c:pt>
                <c:pt idx="34">
                  <c:v>0.62821091667835605</c:v>
                </c:pt>
                <c:pt idx="35">
                  <c:v>0.63770482257444649</c:v>
                </c:pt>
                <c:pt idx="36">
                  <c:v>0.63913111773273801</c:v>
                </c:pt>
                <c:pt idx="37">
                  <c:v>0.63835294061259062</c:v>
                </c:pt>
                <c:pt idx="38">
                  <c:v>0.6369246671842882</c:v>
                </c:pt>
                <c:pt idx="39">
                  <c:v>0.63723695609647035</c:v>
                </c:pt>
                <c:pt idx="40">
                  <c:v>0.63620953375800926</c:v>
                </c:pt>
                <c:pt idx="41">
                  <c:v>0.63280073772959955</c:v>
                </c:pt>
                <c:pt idx="42">
                  <c:v>0.63462989082671406</c:v>
                </c:pt>
                <c:pt idx="43">
                  <c:v>0.632908661084989</c:v>
                </c:pt>
                <c:pt idx="44">
                  <c:v>0.62233293595830552</c:v>
                </c:pt>
                <c:pt idx="45">
                  <c:v>0.61157845674878275</c:v>
                </c:pt>
                <c:pt idx="46">
                  <c:v>0.61211863628009555</c:v>
                </c:pt>
                <c:pt idx="47">
                  <c:v>0.62164093278195121</c:v>
                </c:pt>
                <c:pt idx="48">
                  <c:v>0.62230903478331046</c:v>
                </c:pt>
                <c:pt idx="49">
                  <c:v>0.62205273468929034</c:v>
                </c:pt>
                <c:pt idx="50">
                  <c:v>0.62143187721130677</c:v>
                </c:pt>
                <c:pt idx="51">
                  <c:v>0.62238320446412931</c:v>
                </c:pt>
                <c:pt idx="52">
                  <c:v>0.62145256224423406</c:v>
                </c:pt>
                <c:pt idx="53">
                  <c:v>0.62159792654997548</c:v>
                </c:pt>
                <c:pt idx="54">
                  <c:v>0.61648552729443917</c:v>
                </c:pt>
                <c:pt idx="55">
                  <c:v>0.61840602524925148</c:v>
                </c:pt>
                <c:pt idx="56">
                  <c:v>0.60854836727990314</c:v>
                </c:pt>
                <c:pt idx="57">
                  <c:v>0.59655884207013332</c:v>
                </c:pt>
                <c:pt idx="58">
                  <c:v>0.5976576915835059</c:v>
                </c:pt>
                <c:pt idx="59">
                  <c:v>0.60753681934873671</c:v>
                </c:pt>
                <c:pt idx="60">
                  <c:v>0.60723308144884702</c:v>
                </c:pt>
                <c:pt idx="61">
                  <c:v>0.60889784969105087</c:v>
                </c:pt>
                <c:pt idx="62">
                  <c:v>0.60750269578110261</c:v>
                </c:pt>
                <c:pt idx="63">
                  <c:v>0.6096879600303341</c:v>
                </c:pt>
                <c:pt idx="64">
                  <c:v>0.6079144186256068</c:v>
                </c:pt>
                <c:pt idx="65">
                  <c:v>0.60811469673851948</c:v>
                </c:pt>
                <c:pt idx="66">
                  <c:v>0.60632628052312465</c:v>
                </c:pt>
                <c:pt idx="67">
                  <c:v>0.60369814224914864</c:v>
                </c:pt>
                <c:pt idx="68">
                  <c:v>0.59299338045551442</c:v>
                </c:pt>
                <c:pt idx="69">
                  <c:v>0.57829980089542055</c:v>
                </c:pt>
                <c:pt idx="70">
                  <c:v>0.58037574218271337</c:v>
                </c:pt>
                <c:pt idx="71">
                  <c:v>0.59358896157162988</c:v>
                </c:pt>
                <c:pt idx="72">
                  <c:v>0.59124235490688726</c:v>
                </c:pt>
                <c:pt idx="73">
                  <c:v>0.59432192200539502</c:v>
                </c:pt>
                <c:pt idx="74">
                  <c:v>0.59455686284264464</c:v>
                </c:pt>
                <c:pt idx="75">
                  <c:v>0.59588193982635285</c:v>
                </c:pt>
                <c:pt idx="76">
                  <c:v>0.59504008157060961</c:v>
                </c:pt>
                <c:pt idx="77">
                  <c:v>0.5903992395437262</c:v>
                </c:pt>
                <c:pt idx="78">
                  <c:v>0.59359353794332614</c:v>
                </c:pt>
                <c:pt idx="79">
                  <c:v>0.59055425830215036</c:v>
                </c:pt>
                <c:pt idx="80">
                  <c:v>0.57640645428845494</c:v>
                </c:pt>
                <c:pt idx="81">
                  <c:v>0.5654255952194529</c:v>
                </c:pt>
                <c:pt idx="82">
                  <c:v>0.56478109112982777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Sheet7!$A$9</c:f>
              <c:strCache>
                <c:ptCount val="1"/>
                <c:pt idx="0">
                  <c:v>females</c:v>
                </c:pt>
              </c:strCache>
            </c:strRef>
          </c:tx>
          <c:marker>
            <c:symbol val="none"/>
          </c:marker>
          <c:cat>
            <c:strRef>
              <c:f>Sheet7!$B$1:$CF$1</c:f>
              <c:strCache>
                <c:ptCount val="83"/>
                <c:pt idx="0">
                  <c:v>2009</c:v>
                </c:pt>
                <c:pt idx="1">
                  <c:v>2009M11</c:v>
                </c:pt>
                <c:pt idx="2">
                  <c:v>2009M12</c:v>
                </c:pt>
                <c:pt idx="3">
                  <c:v>2010M01</c:v>
                </c:pt>
                <c:pt idx="4">
                  <c:v>2010M02</c:v>
                </c:pt>
                <c:pt idx="5">
                  <c:v>2010M03</c:v>
                </c:pt>
                <c:pt idx="6">
                  <c:v>2010M04</c:v>
                </c:pt>
                <c:pt idx="7">
                  <c:v>2010M05</c:v>
                </c:pt>
                <c:pt idx="8">
                  <c:v>2010M06</c:v>
                </c:pt>
                <c:pt idx="9">
                  <c:v>2010M07</c:v>
                </c:pt>
                <c:pt idx="10">
                  <c:v>2010M08</c:v>
                </c:pt>
                <c:pt idx="11">
                  <c:v>2010M09</c:v>
                </c:pt>
                <c:pt idx="12">
                  <c:v>2010</c:v>
                </c:pt>
                <c:pt idx="13">
                  <c:v>2010M11</c:v>
                </c:pt>
                <c:pt idx="14">
                  <c:v>2010M12</c:v>
                </c:pt>
                <c:pt idx="15">
                  <c:v>2011M01</c:v>
                </c:pt>
                <c:pt idx="16">
                  <c:v>2011M02</c:v>
                </c:pt>
                <c:pt idx="17">
                  <c:v>2011M03</c:v>
                </c:pt>
                <c:pt idx="18">
                  <c:v>2011M04</c:v>
                </c:pt>
                <c:pt idx="19">
                  <c:v>2011M05</c:v>
                </c:pt>
                <c:pt idx="20">
                  <c:v>2011M06</c:v>
                </c:pt>
                <c:pt idx="21">
                  <c:v>2011M07</c:v>
                </c:pt>
                <c:pt idx="22">
                  <c:v>2011M08</c:v>
                </c:pt>
                <c:pt idx="23">
                  <c:v>2011M09</c:v>
                </c:pt>
                <c:pt idx="24">
                  <c:v>2011</c:v>
                </c:pt>
                <c:pt idx="25">
                  <c:v>2011M11</c:v>
                </c:pt>
                <c:pt idx="26">
                  <c:v>2011M12</c:v>
                </c:pt>
                <c:pt idx="27">
                  <c:v>2012M01</c:v>
                </c:pt>
                <c:pt idx="28">
                  <c:v>2012M02</c:v>
                </c:pt>
                <c:pt idx="29">
                  <c:v>2012M03</c:v>
                </c:pt>
                <c:pt idx="30">
                  <c:v>2012M04</c:v>
                </c:pt>
                <c:pt idx="31">
                  <c:v>2012M05</c:v>
                </c:pt>
                <c:pt idx="32">
                  <c:v>2012M06</c:v>
                </c:pt>
                <c:pt idx="33">
                  <c:v>2012M07</c:v>
                </c:pt>
                <c:pt idx="34">
                  <c:v>2012M08</c:v>
                </c:pt>
                <c:pt idx="35">
                  <c:v>2012M09</c:v>
                </c:pt>
                <c:pt idx="36">
                  <c:v>2012</c:v>
                </c:pt>
                <c:pt idx="37">
                  <c:v>2012M11</c:v>
                </c:pt>
                <c:pt idx="38">
                  <c:v>2012M12</c:v>
                </c:pt>
                <c:pt idx="39">
                  <c:v>2013M01</c:v>
                </c:pt>
                <c:pt idx="40">
                  <c:v>2013M02</c:v>
                </c:pt>
                <c:pt idx="41">
                  <c:v>2013M03</c:v>
                </c:pt>
                <c:pt idx="42">
                  <c:v>2013M04</c:v>
                </c:pt>
                <c:pt idx="43">
                  <c:v>2013M05</c:v>
                </c:pt>
                <c:pt idx="44">
                  <c:v>2013M06</c:v>
                </c:pt>
                <c:pt idx="45">
                  <c:v>2013M07</c:v>
                </c:pt>
                <c:pt idx="46">
                  <c:v>2013M08</c:v>
                </c:pt>
                <c:pt idx="47">
                  <c:v>2013M09</c:v>
                </c:pt>
                <c:pt idx="48">
                  <c:v>2013</c:v>
                </c:pt>
                <c:pt idx="49">
                  <c:v>2013M11</c:v>
                </c:pt>
                <c:pt idx="50">
                  <c:v>2013M12</c:v>
                </c:pt>
                <c:pt idx="51">
                  <c:v>2014M01</c:v>
                </c:pt>
                <c:pt idx="52">
                  <c:v>2014M02</c:v>
                </c:pt>
                <c:pt idx="53">
                  <c:v>2014M03</c:v>
                </c:pt>
                <c:pt idx="54">
                  <c:v>2014M04</c:v>
                </c:pt>
                <c:pt idx="55">
                  <c:v>2014M05</c:v>
                </c:pt>
                <c:pt idx="56">
                  <c:v>2014M06</c:v>
                </c:pt>
                <c:pt idx="57">
                  <c:v>2014M07</c:v>
                </c:pt>
                <c:pt idx="58">
                  <c:v>2014M08</c:v>
                </c:pt>
                <c:pt idx="59">
                  <c:v>2014M09</c:v>
                </c:pt>
                <c:pt idx="60">
                  <c:v>2014</c:v>
                </c:pt>
                <c:pt idx="61">
                  <c:v>2014M11</c:v>
                </c:pt>
                <c:pt idx="62">
                  <c:v>2014M12</c:v>
                </c:pt>
                <c:pt idx="63">
                  <c:v>2015M01</c:v>
                </c:pt>
                <c:pt idx="64">
                  <c:v>2015M02</c:v>
                </c:pt>
                <c:pt idx="65">
                  <c:v>2015M03</c:v>
                </c:pt>
                <c:pt idx="66">
                  <c:v>2015M04</c:v>
                </c:pt>
                <c:pt idx="67">
                  <c:v>2015M05</c:v>
                </c:pt>
                <c:pt idx="68">
                  <c:v>2015M06</c:v>
                </c:pt>
                <c:pt idx="69">
                  <c:v>2015M07</c:v>
                </c:pt>
                <c:pt idx="70">
                  <c:v>2015M08</c:v>
                </c:pt>
                <c:pt idx="71">
                  <c:v>2015M09</c:v>
                </c:pt>
                <c:pt idx="72">
                  <c:v>2015</c:v>
                </c:pt>
                <c:pt idx="73">
                  <c:v>2015M11</c:v>
                </c:pt>
                <c:pt idx="74">
                  <c:v>2015M12</c:v>
                </c:pt>
                <c:pt idx="75">
                  <c:v>2016M01</c:v>
                </c:pt>
                <c:pt idx="76">
                  <c:v>2016M02</c:v>
                </c:pt>
                <c:pt idx="77">
                  <c:v>2016M03</c:v>
                </c:pt>
                <c:pt idx="78">
                  <c:v>2016M04</c:v>
                </c:pt>
                <c:pt idx="79">
                  <c:v>2016M05</c:v>
                </c:pt>
                <c:pt idx="80">
                  <c:v>2016M06</c:v>
                </c:pt>
                <c:pt idx="81">
                  <c:v>2016M07</c:v>
                </c:pt>
                <c:pt idx="82">
                  <c:v>2016M08</c:v>
                </c:pt>
              </c:strCache>
            </c:strRef>
          </c:cat>
          <c:val>
            <c:numRef>
              <c:f>Sheet7!$B$9:$CF$9</c:f>
              <c:numCache>
                <c:formatCode>0%</c:formatCode>
                <c:ptCount val="83"/>
                <c:pt idx="0">
                  <c:v>0.33658982509996194</c:v>
                </c:pt>
                <c:pt idx="1">
                  <c:v>0.33231037109587552</c:v>
                </c:pt>
                <c:pt idx="2">
                  <c:v>0.33225368571394848</c:v>
                </c:pt>
                <c:pt idx="3">
                  <c:v>0.33251551714667593</c:v>
                </c:pt>
                <c:pt idx="4">
                  <c:v>0.33433343402997096</c:v>
                </c:pt>
                <c:pt idx="5">
                  <c:v>0.33302230873710992</c:v>
                </c:pt>
                <c:pt idx="6">
                  <c:v>0.33474322615836566</c:v>
                </c:pt>
                <c:pt idx="7">
                  <c:v>0.33690246208228863</c:v>
                </c:pt>
                <c:pt idx="8">
                  <c:v>0.34407196576591698</c:v>
                </c:pt>
                <c:pt idx="9">
                  <c:v>0.35637413671962026</c:v>
                </c:pt>
                <c:pt idx="10">
                  <c:v>0.35760071789138681</c:v>
                </c:pt>
                <c:pt idx="11">
                  <c:v>0.3449664004773777</c:v>
                </c:pt>
                <c:pt idx="12">
                  <c:v>0.34443712417326849</c:v>
                </c:pt>
                <c:pt idx="13">
                  <c:v>0.34064310285598653</c:v>
                </c:pt>
                <c:pt idx="14">
                  <c:v>0.33924530805643832</c:v>
                </c:pt>
                <c:pt idx="15">
                  <c:v>0.3403700666626005</c:v>
                </c:pt>
                <c:pt idx="16">
                  <c:v>0.34322156925853986</c:v>
                </c:pt>
                <c:pt idx="17">
                  <c:v>0.34218131294014187</c:v>
                </c:pt>
                <c:pt idx="18">
                  <c:v>0.34767079720909705</c:v>
                </c:pt>
                <c:pt idx="19">
                  <c:v>0.3462026048482017</c:v>
                </c:pt>
                <c:pt idx="20">
                  <c:v>0.35331303990846125</c:v>
                </c:pt>
                <c:pt idx="21">
                  <c:v>0.36682940521046858</c:v>
                </c:pt>
                <c:pt idx="22">
                  <c:v>0.36801195623710647</c:v>
                </c:pt>
                <c:pt idx="23">
                  <c:v>0.3553690669141667</c:v>
                </c:pt>
                <c:pt idx="24">
                  <c:v>0.35507815404059179</c:v>
                </c:pt>
                <c:pt idx="25">
                  <c:v>0.35626805597264222</c:v>
                </c:pt>
                <c:pt idx="26">
                  <c:v>0.35663915875469199</c:v>
                </c:pt>
                <c:pt idx="27">
                  <c:v>0.35418538680449235</c:v>
                </c:pt>
                <c:pt idx="28">
                  <c:v>0.35494809090122936</c:v>
                </c:pt>
                <c:pt idx="29">
                  <c:v>0.35435913503849753</c:v>
                </c:pt>
                <c:pt idx="30">
                  <c:v>0.35486661658926377</c:v>
                </c:pt>
                <c:pt idx="31">
                  <c:v>0.35606723845999255</c:v>
                </c:pt>
                <c:pt idx="32">
                  <c:v>0.36564713899472095</c:v>
                </c:pt>
                <c:pt idx="33">
                  <c:v>0.37480855833838411</c:v>
                </c:pt>
                <c:pt idx="34">
                  <c:v>0.37178908332164401</c:v>
                </c:pt>
                <c:pt idx="35">
                  <c:v>0.36229517742555345</c:v>
                </c:pt>
                <c:pt idx="36">
                  <c:v>0.36086888226726199</c:v>
                </c:pt>
                <c:pt idx="37">
                  <c:v>0.36164705938740932</c:v>
                </c:pt>
                <c:pt idx="38">
                  <c:v>0.3630753328157118</c:v>
                </c:pt>
                <c:pt idx="39">
                  <c:v>0.36276304390352959</c:v>
                </c:pt>
                <c:pt idx="40">
                  <c:v>0.36379046624199068</c:v>
                </c:pt>
                <c:pt idx="41">
                  <c:v>0.36719926227040051</c:v>
                </c:pt>
                <c:pt idx="42">
                  <c:v>0.36537010917328594</c:v>
                </c:pt>
                <c:pt idx="43">
                  <c:v>0.367091338915011</c:v>
                </c:pt>
                <c:pt idx="44">
                  <c:v>0.37766706404169453</c:v>
                </c:pt>
                <c:pt idx="45">
                  <c:v>0.38842154325121725</c:v>
                </c:pt>
                <c:pt idx="46">
                  <c:v>0.38788136371990445</c:v>
                </c:pt>
                <c:pt idx="47">
                  <c:v>0.37835906721804879</c:v>
                </c:pt>
                <c:pt idx="48">
                  <c:v>0.37769096521668954</c:v>
                </c:pt>
                <c:pt idx="49">
                  <c:v>0.37794726531070966</c:v>
                </c:pt>
                <c:pt idx="50">
                  <c:v>0.37856812278869328</c:v>
                </c:pt>
                <c:pt idx="51">
                  <c:v>0.37761679553587069</c:v>
                </c:pt>
                <c:pt idx="52">
                  <c:v>0.37854743775576594</c:v>
                </c:pt>
                <c:pt idx="53">
                  <c:v>0.37840207345002452</c:v>
                </c:pt>
                <c:pt idx="54">
                  <c:v>0.38351447270556083</c:v>
                </c:pt>
                <c:pt idx="55">
                  <c:v>0.38159397475074852</c:v>
                </c:pt>
                <c:pt idx="56">
                  <c:v>0.39145163272009686</c:v>
                </c:pt>
                <c:pt idx="57">
                  <c:v>0.40344115792986662</c:v>
                </c:pt>
                <c:pt idx="58">
                  <c:v>0.40234230841649404</c:v>
                </c:pt>
                <c:pt idx="59">
                  <c:v>0.39246318065126334</c:v>
                </c:pt>
                <c:pt idx="60">
                  <c:v>0.39276691855115298</c:v>
                </c:pt>
                <c:pt idx="61">
                  <c:v>0.39110215030894918</c:v>
                </c:pt>
                <c:pt idx="62">
                  <c:v>0.39249730421889745</c:v>
                </c:pt>
                <c:pt idx="63">
                  <c:v>0.3903120399696659</c:v>
                </c:pt>
                <c:pt idx="64">
                  <c:v>0.39208558137439314</c:v>
                </c:pt>
                <c:pt idx="65">
                  <c:v>0.39188530326148058</c:v>
                </c:pt>
                <c:pt idx="66">
                  <c:v>0.39367371947687535</c:v>
                </c:pt>
                <c:pt idx="67">
                  <c:v>0.39630185775085136</c:v>
                </c:pt>
                <c:pt idx="68">
                  <c:v>0.40700661954448558</c:v>
                </c:pt>
                <c:pt idx="69">
                  <c:v>0.4217001991045794</c:v>
                </c:pt>
                <c:pt idx="70">
                  <c:v>0.41962425781728657</c:v>
                </c:pt>
                <c:pt idx="71">
                  <c:v>0.40641103842837012</c:v>
                </c:pt>
                <c:pt idx="72">
                  <c:v>0.40875764509311269</c:v>
                </c:pt>
                <c:pt idx="73">
                  <c:v>0.40567807799460492</c:v>
                </c:pt>
                <c:pt idx="74">
                  <c:v>0.40544313715735536</c:v>
                </c:pt>
                <c:pt idx="75">
                  <c:v>0.40411806017364715</c:v>
                </c:pt>
                <c:pt idx="76">
                  <c:v>0.40495991842939044</c:v>
                </c:pt>
                <c:pt idx="77">
                  <c:v>0.40960076045627375</c:v>
                </c:pt>
                <c:pt idx="78">
                  <c:v>0.4064064620566738</c:v>
                </c:pt>
                <c:pt idx="79">
                  <c:v>0.40944574169784959</c:v>
                </c:pt>
                <c:pt idx="80">
                  <c:v>0.42359354571154512</c:v>
                </c:pt>
                <c:pt idx="81">
                  <c:v>0.4345744047805471</c:v>
                </c:pt>
                <c:pt idx="82">
                  <c:v>0.43521890887017223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70112"/>
        <c:axId val="26580096"/>
      </c:lineChart>
      <c:catAx>
        <c:axId val="2657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658009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6580096"/>
        <c:scaling>
          <c:orientation val="minMax"/>
          <c:max val="0.9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6570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0.11352</cdr:x>
      <cdr:y>0.36011</cdr:y>
    </cdr:from>
    <cdr:to>
      <cdr:x>0.82813</cdr:x>
      <cdr:y>0.36336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929641" y="1691640"/>
          <a:ext cx="5852160" cy="1524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BE975-0C2C-432E-8054-EC63879A0AF2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4DF75-6F20-4A84-9FBA-C6E5820112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754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BD2F0-61A8-4061-8279-B919EACD8CE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6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n-IE" noProof="0"/>
          </a:p>
        </p:txBody>
      </p:sp>
    </p:spTree>
    <p:extLst>
      <p:ext uri="{BB962C8B-B14F-4D97-AF65-F5344CB8AC3E}">
        <p14:creationId xmlns:p14="http://schemas.microsoft.com/office/powerpoint/2010/main" val="3999737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253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36D5FFB-7F14-410B-82C7-0FABF270D165}" type="slidenum">
              <a:rPr lang="en-IE" smtClean="0"/>
              <a:t>‹#›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C24053-C1C6-4FD6-BBEA-F34F524C7963}" type="datetimeFigureOut">
              <a:rPr lang="en-IE" smtClean="0"/>
              <a:t>08/09/2016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740024"/>
          </a:xfrm>
        </p:spPr>
        <p:txBody>
          <a:bodyPr/>
          <a:lstStyle/>
          <a:p>
            <a:pPr algn="ctr"/>
            <a:r>
              <a:rPr lang="en-IE" sz="4400" dirty="0"/>
              <a:t>Census 2016: </a:t>
            </a:r>
            <a:r>
              <a:rPr lang="en-IE" sz="4400" dirty="0" smtClean="0"/>
              <a:t>2016 Local </a:t>
            </a:r>
            <a:r>
              <a:rPr lang="en-IE" sz="4400" dirty="0"/>
              <a:t>A</a:t>
            </a:r>
            <a:r>
              <a:rPr lang="en-IE" sz="4400" dirty="0" smtClean="0"/>
              <a:t>rea </a:t>
            </a:r>
            <a:r>
              <a:rPr lang="en-IE" sz="4400" dirty="0"/>
              <a:t>P</a:t>
            </a:r>
            <a:r>
              <a:rPr lang="en-IE" sz="4400" dirty="0" smtClean="0"/>
              <a:t>rojections </a:t>
            </a:r>
            <a:r>
              <a:rPr lang="en-IE" dirty="0"/>
              <a:t>	</a:t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61048"/>
            <a:ext cx="6461760" cy="2160240"/>
          </a:xfrm>
        </p:spPr>
        <p:txBody>
          <a:bodyPr>
            <a:normAutofit lnSpcReduction="10000"/>
          </a:bodyPr>
          <a:lstStyle/>
          <a:p>
            <a:pPr algn="ctr"/>
            <a:r>
              <a:rPr lang="en-IE" dirty="0" smtClean="0"/>
              <a:t>RSA Irish Branch Conference</a:t>
            </a:r>
          </a:p>
          <a:p>
            <a:pPr algn="ctr"/>
            <a:r>
              <a:rPr lang="en-IE" dirty="0" smtClean="0"/>
              <a:t>NUIG – 9</a:t>
            </a:r>
            <a:r>
              <a:rPr lang="en-IE" baseline="30000" dirty="0" smtClean="0"/>
              <a:t>th</a:t>
            </a:r>
            <a:r>
              <a:rPr lang="en-IE" dirty="0" smtClean="0"/>
              <a:t> September 2016</a:t>
            </a:r>
          </a:p>
          <a:p>
            <a:pPr algn="ctr"/>
            <a:endParaRPr lang="en-IE" dirty="0" smtClean="0"/>
          </a:p>
          <a:p>
            <a:r>
              <a:rPr lang="en-IE" dirty="0" err="1" smtClean="0"/>
              <a:t>Mr.</a:t>
            </a:r>
            <a:r>
              <a:rPr lang="en-IE" dirty="0" smtClean="0"/>
              <a:t> Paul </a:t>
            </a:r>
            <a:r>
              <a:rPr lang="en-IE" dirty="0" err="1" smtClean="0"/>
              <a:t>Kilgarriff</a:t>
            </a:r>
            <a:endParaRPr lang="en-IE" dirty="0" smtClean="0"/>
          </a:p>
          <a:p>
            <a:r>
              <a:rPr lang="en-IE" dirty="0" err="1" smtClean="0"/>
              <a:t>Prof.</a:t>
            </a:r>
            <a:r>
              <a:rPr lang="en-IE" dirty="0" smtClean="0"/>
              <a:t> Cathal </a:t>
            </a:r>
            <a:r>
              <a:rPr lang="en-IE" dirty="0" err="1" smtClean="0"/>
              <a:t>O’Donoghue</a:t>
            </a:r>
            <a:endParaRPr lang="en-IE" dirty="0" smtClean="0"/>
          </a:p>
          <a:p>
            <a:r>
              <a:rPr lang="en-IE" dirty="0" err="1" smtClean="0"/>
              <a:t>Dr.</a:t>
            </a:r>
            <a:r>
              <a:rPr lang="en-IE" dirty="0" smtClean="0"/>
              <a:t> Jason </a:t>
            </a:r>
            <a:r>
              <a:rPr lang="en-IE" dirty="0" err="1" smtClean="0"/>
              <a:t>Loughrey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7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7620000" cy="1143000"/>
          </a:xfrm>
        </p:spPr>
        <p:txBody>
          <a:bodyPr/>
          <a:lstStyle/>
          <a:p>
            <a:pPr algn="ctr"/>
            <a:r>
              <a:rPr lang="en-IE" dirty="0" smtClean="0"/>
              <a:t>Local Economy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01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en-IE" sz="4000" dirty="0" smtClean="0"/>
              <a:t>Demographics</a:t>
            </a:r>
          </a:p>
        </p:txBody>
      </p:sp>
      <p:graphicFrame>
        <p:nvGraphicFramePr>
          <p:cNvPr id="7171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122238" y="669925"/>
          <a:ext cx="8821737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hart" r:id="rId3" imgW="8753424" imgH="2828814" progId="MSGraph.Chart.8">
                  <p:embed followColorScheme="full"/>
                </p:oleObj>
              </mc:Choice>
              <mc:Fallback>
                <p:oleObj name="Chart" r:id="rId3" imgW="8753424" imgH="282881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669925"/>
                        <a:ext cx="8821737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283200" y="963613"/>
            <a:ext cx="127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defTabSz="914400" eaLnBrk="1" hangingPunct="1"/>
            <a:r>
              <a:rPr lang="en-IE" b="1"/>
              <a:t>Aged &lt; 15</a:t>
            </a:r>
          </a:p>
        </p:txBody>
      </p:sp>
      <p:sp>
        <p:nvSpPr>
          <p:cNvPr id="7175" name="Line 16"/>
          <p:cNvSpPr>
            <a:spLocks noChangeShapeType="1"/>
          </p:cNvSpPr>
          <p:nvPr/>
        </p:nvSpPr>
        <p:spPr bwMode="auto">
          <a:xfrm>
            <a:off x="615950" y="1435100"/>
            <a:ext cx="8197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008188" y="0"/>
            <a:ext cx="6935787" cy="876300"/>
          </a:xfrm>
          <a:prstGeom prst="wedgeRectCallout">
            <a:avLst>
              <a:gd name="adj1" fmla="val 29333"/>
              <a:gd name="adj2" fmla="val 11050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E" sz="2200"/>
              <a:t>Slightly younger profile both amongst children and over 65 ~Dependency Ratio above national average </a:t>
            </a:r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2364485"/>
              </p:ext>
            </p:extLst>
          </p:nvPr>
        </p:nvGraphicFramePr>
        <p:xfrm>
          <a:off x="70485" y="3521075"/>
          <a:ext cx="8821737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hart" r:id="rId5" imgW="8753424" imgH="2828814" progId="MSGraph.Chart.8">
                  <p:embed followColorScheme="full"/>
                </p:oleObj>
              </mc:Choice>
              <mc:Fallback>
                <p:oleObj name="Chart" r:id="rId5" imgW="8753424" imgH="282881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" y="3521075"/>
                        <a:ext cx="8821737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231447" y="3814763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defTabSz="914400" eaLnBrk="1" hangingPunct="1"/>
            <a:r>
              <a:rPr lang="en-IE" b="1"/>
              <a:t>Net Migration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956435" y="2851150"/>
            <a:ext cx="6935787" cy="669925"/>
          </a:xfrm>
          <a:prstGeom prst="wedgeRectCallout">
            <a:avLst>
              <a:gd name="adj1" fmla="val 29583"/>
              <a:gd name="adj2" fmla="val 2156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E" sz="2200" dirty="0"/>
              <a:t>Net inward migration as people moved out of </a:t>
            </a:r>
            <a:r>
              <a:rPr lang="en-IE" sz="2200" dirty="0" smtClean="0"/>
              <a:t>cities</a:t>
            </a:r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5927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Labour Market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83200" y="485775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defTabSz="914400" eaLnBrk="1" hangingPunct="1"/>
            <a:r>
              <a:rPr lang="en-IE" b="1"/>
              <a:t>Employment Rate</a:t>
            </a:r>
          </a:p>
        </p:txBody>
      </p:sp>
      <p:graphicFrame>
        <p:nvGraphicFramePr>
          <p:cNvPr id="922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706735"/>
              </p:ext>
            </p:extLst>
          </p:nvPr>
        </p:nvGraphicFramePr>
        <p:xfrm>
          <a:off x="123825" y="1905000"/>
          <a:ext cx="8759825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3" imgW="8696241" imgH="3009837" progId="MSGraph.Chart.8">
                  <p:embed followColorScheme="full"/>
                </p:oleObj>
              </mc:Choice>
              <mc:Fallback>
                <p:oleObj name="Chart" r:id="rId3" imgW="8696241" imgH="300983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905000"/>
                        <a:ext cx="8759825" cy="432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54088" y="1721643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/>
            <a:r>
              <a:rPr lang="en-IE" b="1" dirty="0"/>
              <a:t>Unemployment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15950" y="1435100"/>
            <a:ext cx="8197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74688" y="3155633"/>
            <a:ext cx="8197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23825" y="0"/>
            <a:ext cx="6935788" cy="876300"/>
          </a:xfrm>
          <a:prstGeom prst="wedgeRectCallout">
            <a:avLst>
              <a:gd name="adj1" fmla="val 65519"/>
              <a:gd name="adj2" fmla="val 447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E" sz="2200" dirty="0"/>
              <a:t>National Average Employment Rate</a:t>
            </a:r>
          </a:p>
          <a:p>
            <a:r>
              <a:rPr lang="en-IE" sz="2200" dirty="0"/>
              <a:t>Above Average Unemployment </a:t>
            </a:r>
            <a:r>
              <a:rPr lang="en-IE" sz="2200" dirty="0" smtClean="0"/>
              <a:t>Rate - age </a:t>
            </a:r>
            <a:r>
              <a:rPr lang="en-IE" sz="2200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23313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>
            <a:noAutofit/>
          </a:bodyPr>
          <a:lstStyle/>
          <a:p>
            <a:r>
              <a:rPr lang="en-IE" sz="3600" dirty="0" smtClean="0"/>
              <a:t>Impact of the economic downturn on Unemployment Rate</a:t>
            </a:r>
            <a:br>
              <a:rPr lang="en-IE" sz="3600" dirty="0" smtClean="0"/>
            </a:br>
            <a:r>
              <a:rPr lang="en-IE" sz="3600" dirty="0" smtClean="0"/>
              <a:t>(% Change) – Type of Area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85725" y="1449388"/>
          <a:ext cx="8972550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art" r:id="rId3" imgW="8924976" imgH="4067062" progId="MSGraph.Chart.8">
                  <p:embed followColorScheme="full"/>
                </p:oleObj>
              </mc:Choice>
              <mc:Fallback>
                <p:oleObj name="Chart" r:id="rId3" imgW="8924976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449388"/>
                        <a:ext cx="8972550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685800" y="2295525"/>
            <a:ext cx="8372475" cy="15875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208213" y="866775"/>
            <a:ext cx="6935787" cy="876300"/>
          </a:xfrm>
          <a:prstGeom prst="wedgeRectCallout">
            <a:avLst>
              <a:gd name="adj1" fmla="val 11546"/>
              <a:gd name="adj2" fmla="val 1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E" sz="2200"/>
              <a:t>Small and Medium sized towns </a:t>
            </a:r>
            <a:r>
              <a:rPr lang="en-IE" sz="2200">
                <a:sym typeface="Wingdings" pitchFamily="2" charset="2"/>
              </a:rPr>
              <a:t> biggest impact – change in unemployment</a:t>
            </a:r>
            <a:endParaRPr lang="en-IE" sz="2200"/>
          </a:p>
        </p:txBody>
      </p:sp>
    </p:spTree>
    <p:extLst>
      <p:ext uri="{BB962C8B-B14F-4D97-AF65-F5344CB8AC3E}">
        <p14:creationId xmlns:p14="http://schemas.microsoft.com/office/powerpoint/2010/main" val="42653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Industry and Structural Change</a:t>
            </a:r>
          </a:p>
        </p:txBody>
      </p:sp>
      <p:graphicFrame>
        <p:nvGraphicFramePr>
          <p:cNvPr id="10243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-50800" y="1168400"/>
          <a:ext cx="45974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4" imgW="4596782" imgH="4749196" progId="Excel.Chart.8">
                  <p:embed/>
                </p:oleObj>
              </mc:Choice>
              <mc:Fallback>
                <p:oleObj r:id="rId4" imgW="4596782" imgH="474919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68400"/>
                        <a:ext cx="45974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00575" y="1173163"/>
          <a:ext cx="4487863" cy="47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hart" r:id="rId7" imgW="4476699" imgH="4752990" progId="Excel.Chart.8">
                  <p:embed/>
                </p:oleObj>
              </mc:Choice>
              <mc:Fallback>
                <p:oleObj name="Chart" r:id="rId7" imgW="4476699" imgH="475299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1173163"/>
                        <a:ext cx="4487863" cy="476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6154738" y="1597025"/>
            <a:ext cx="41275" cy="3289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0" y="5195888"/>
            <a:ext cx="9144000" cy="1346200"/>
          </a:xfrm>
          <a:prstGeom prst="wedgeRectCallout">
            <a:avLst>
              <a:gd name="adj1" fmla="val 38005"/>
              <a:gd name="adj2" fmla="val -159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E"/>
              <a:t>Towns &lt; 10000 – much more reliant on Agri, Manufacturing, Construction</a:t>
            </a:r>
          </a:p>
          <a:p>
            <a:pPr marL="742950" lvl="1" indent="-285750"/>
            <a:r>
              <a:rPr lang="en-IE"/>
              <a:t>- Most at risk in future in terms of employment</a:t>
            </a:r>
          </a:p>
          <a:p>
            <a:r>
              <a:rPr lang="en-IE"/>
              <a:t>- Challenge for rural areas </a:t>
            </a:r>
            <a:r>
              <a:rPr lang="en-IE">
                <a:sym typeface="Wingdings" pitchFamily="2" charset="2"/>
              </a:rPr>
              <a:t> dominant sectors are those that have lost the most jobs</a:t>
            </a:r>
            <a:r>
              <a:rPr lang="en-IE"/>
              <a:t> </a:t>
            </a:r>
          </a:p>
          <a:p>
            <a:pPr marL="742950" lvl="1" indent="-285750"/>
            <a:r>
              <a:rPr lang="en-IE"/>
              <a:t>- Thus significant structural issues</a:t>
            </a:r>
          </a:p>
        </p:txBody>
      </p:sp>
    </p:spTree>
    <p:extLst>
      <p:ext uri="{BB962C8B-B14F-4D97-AF65-F5344CB8AC3E}">
        <p14:creationId xmlns:p14="http://schemas.microsoft.com/office/powerpoint/2010/main" val="41332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Poverty and Jobless Households</a:t>
            </a:r>
          </a:p>
        </p:txBody>
      </p:sp>
      <p:graphicFrame>
        <p:nvGraphicFramePr>
          <p:cNvPr id="109760" name="Group 192"/>
          <p:cNvGraphicFramePr>
            <a:graphicFrameLocks noGrp="1"/>
          </p:cNvGraphicFramePr>
          <p:nvPr>
            <p:ph type="tbl" idx="1"/>
          </p:nvPr>
        </p:nvGraphicFramePr>
        <p:xfrm>
          <a:off x="685800" y="1219200"/>
          <a:ext cx="7772400" cy="4114802"/>
        </p:xfrm>
        <a:graphic>
          <a:graphicData uri="http://schemas.openxmlformats.org/drawingml/2006/table">
            <a:tbl>
              <a:tblPr/>
              <a:tblGrid>
                <a:gridCol w="2928938"/>
                <a:gridCol w="1392237"/>
                <a:gridCol w="2005013"/>
                <a:gridCol w="1446212"/>
              </a:tblGrid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07074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Consistent poverty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Children in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consistent poverty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Jobless households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Cities &amp; suburbs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4.9%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8.1%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19.8%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Towns and envi with pop=&gt;5000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9.6%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13.2%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29%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Towns and envi with pop 1000&lt;=&lt;5000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10.1%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14.9%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31.5%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Mixed urban / rural areas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7.5%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8.1%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24.6%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Rural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6.5%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8.3%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24.3%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State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6.9%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9.3%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24%</a:t>
                      </a: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7" name="Rectangle 187"/>
          <p:cNvSpPr>
            <a:spLocks noChangeArrowheads="1"/>
          </p:cNvSpPr>
          <p:nvPr/>
        </p:nvSpPr>
        <p:spPr bwMode="auto">
          <a:xfrm>
            <a:off x="7011988" y="3241675"/>
            <a:ext cx="1446212" cy="7318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0528" name="Rectangle 188"/>
          <p:cNvSpPr>
            <a:spLocks noChangeArrowheads="1"/>
          </p:cNvSpPr>
          <p:nvPr/>
        </p:nvSpPr>
        <p:spPr bwMode="auto">
          <a:xfrm>
            <a:off x="7035800" y="2043113"/>
            <a:ext cx="1446213" cy="4667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0529" name="Rectangle 189"/>
          <p:cNvSpPr>
            <a:spLocks noChangeArrowheads="1"/>
          </p:cNvSpPr>
          <p:nvPr/>
        </p:nvSpPr>
        <p:spPr bwMode="auto">
          <a:xfrm>
            <a:off x="3602038" y="2049463"/>
            <a:ext cx="1446212" cy="4667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0530" name="Rectangle 191"/>
          <p:cNvSpPr>
            <a:spLocks noChangeArrowheads="1"/>
          </p:cNvSpPr>
          <p:nvPr/>
        </p:nvSpPr>
        <p:spPr bwMode="auto">
          <a:xfrm>
            <a:off x="3602038" y="3248025"/>
            <a:ext cx="1446212" cy="7318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46050" y="0"/>
            <a:ext cx="8525510" cy="1219200"/>
          </a:xfrm>
          <a:prstGeom prst="wedgeRectCallout">
            <a:avLst>
              <a:gd name="adj1" fmla="val 29116"/>
              <a:gd name="adj2" fmla="val 1698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E" b="1" dirty="0"/>
              <a:t>Small Towns</a:t>
            </a:r>
          </a:p>
          <a:p>
            <a:r>
              <a:rPr lang="en-IE" dirty="0"/>
              <a:t>- Double Poverty</a:t>
            </a:r>
          </a:p>
          <a:p>
            <a:r>
              <a:rPr lang="en-IE" dirty="0"/>
              <a:t>- One third of working age households without </a:t>
            </a:r>
            <a:r>
              <a:rPr lang="en-IE" dirty="0" smtClean="0"/>
              <a:t>employment – </a:t>
            </a:r>
            <a:r>
              <a:rPr lang="en-IE" b="1" dirty="0" smtClean="0"/>
              <a:t>Key Cross- cutting Challenge </a:t>
            </a:r>
            <a:r>
              <a:rPr lang="en-IE" b="1" dirty="0" smtClean="0">
                <a:sym typeface="Wingdings" pitchFamily="2" charset="2"/>
              </a:rPr>
              <a:t> a hard challenge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13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7620000" cy="1143000"/>
          </a:xfrm>
        </p:spPr>
        <p:txBody>
          <a:bodyPr/>
          <a:lstStyle/>
          <a:p>
            <a:r>
              <a:rPr lang="en-IE" dirty="0" smtClean="0"/>
              <a:t>Census 2016 – Early Indicators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64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7620000" cy="1143000"/>
          </a:xfrm>
        </p:spPr>
        <p:txBody>
          <a:bodyPr/>
          <a:lstStyle/>
          <a:p>
            <a:r>
              <a:rPr lang="en-IE" dirty="0" smtClean="0"/>
              <a:t>Change in Live Register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57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/>
              <a:t>Where Are the Biggest </a:t>
            </a:r>
            <a:br>
              <a:rPr lang="en-IE" sz="3200" dirty="0" smtClean="0"/>
            </a:br>
            <a:r>
              <a:rPr lang="en-IE" sz="3200" dirty="0" smtClean="0"/>
              <a:t>Changes in LR?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sz="2400" dirty="0" smtClean="0"/>
              <a:t>Cities not visible in Map</a:t>
            </a:r>
          </a:p>
          <a:p>
            <a:r>
              <a:rPr lang="en-IE" sz="2400" dirty="0" smtClean="0"/>
              <a:t>Along West Coast</a:t>
            </a:r>
          </a:p>
          <a:p>
            <a:pPr lvl="1"/>
            <a:r>
              <a:rPr lang="en-IE" sz="2000" dirty="0" smtClean="0"/>
              <a:t>Wild Atlantic Way Effect?</a:t>
            </a:r>
          </a:p>
          <a:p>
            <a:r>
              <a:rPr lang="en-IE" dirty="0" smtClean="0"/>
              <a:t>Lowest falls in midlands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7890" name="Picture 2" descr="C:\Users\cathal.odonoghue\AppData\Local\Microsoft\Windows\Temporary Internet Files\Content.Outlook\5DHFIBQ0\ratio-live-register-now-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848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1800" smtClean="0"/>
              <a:t>Characteristics by Strength </a:t>
            </a:r>
            <a:br>
              <a:rPr lang="en-IE" sz="1800" smtClean="0"/>
            </a:br>
            <a:r>
              <a:rPr lang="en-IE" sz="1800" b="0" smtClean="0"/>
              <a:t>National  Average = 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356360" y="2518410"/>
            <a:ext cx="1005840" cy="5600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2200" y="2518410"/>
            <a:ext cx="929640" cy="5600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91840" y="2518410"/>
            <a:ext cx="762000" cy="5600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91940" y="2518410"/>
            <a:ext cx="1668780" cy="5600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83680" y="2503170"/>
            <a:ext cx="1051560" cy="5753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46050" y="0"/>
            <a:ext cx="8799830" cy="1219200"/>
          </a:xfrm>
          <a:prstGeom prst="wedgeRectCallout">
            <a:avLst>
              <a:gd name="adj1" fmla="val 24027"/>
              <a:gd name="adj2" fmla="val 1317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E" sz="2200" dirty="0" smtClean="0"/>
              <a:t>Lowest Population Growth towns have higher unemployment, older, worse educated, furthest from to hub, commuting out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1709883"/>
              </p:ext>
            </p:extLst>
          </p:nvPr>
        </p:nvGraphicFramePr>
        <p:xfrm>
          <a:off x="354919" y="2204864"/>
          <a:ext cx="7474042" cy="365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121"/>
                <a:gridCol w="1362801"/>
                <a:gridCol w="924694"/>
                <a:gridCol w="919489"/>
                <a:gridCol w="1435694"/>
                <a:gridCol w="956843"/>
                <a:gridCol w="914400"/>
              </a:tblGrid>
              <a:tr h="1021082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 Change in LR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Old:Young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Tert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Ed Share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Distance to Closest Hub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 Migration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Share of Net Jobs</a:t>
                      </a:r>
                    </a:p>
                  </a:txBody>
                  <a:tcPr marL="9525" marR="9525" marT="9525" marB="0" anchor="b"/>
                </a:tc>
              </a:tr>
              <a:tr h="746888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Largest 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-0.05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0.09</a:t>
                      </a:r>
                    </a:p>
                  </a:txBody>
                  <a:tcPr marL="9525" marR="85725" marT="9525" marB="0" anchor="b"/>
                </a:tc>
              </a:tr>
              <a:tr h="380234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-0.04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-0.02</a:t>
                      </a:r>
                    </a:p>
                  </a:txBody>
                  <a:tcPr marL="9525" marR="85725" marT="9525" marB="0" anchor="b"/>
                </a:tc>
              </a:tr>
              <a:tr h="380234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-0.05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-0.05</a:t>
                      </a:r>
                    </a:p>
                  </a:txBody>
                  <a:tcPr marL="9525" marR="85725" marT="9525" marB="0" anchor="b"/>
                </a:tc>
              </a:tr>
              <a:tr h="380234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-0.05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-0.01</a:t>
                      </a:r>
                    </a:p>
                  </a:txBody>
                  <a:tcPr marL="9525" marR="85725" marT="9525" marB="0" anchor="b"/>
                </a:tc>
              </a:tr>
              <a:tr h="746888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Lowest 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-0.06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-0.06</a:t>
                      </a:r>
                    </a:p>
                  </a:txBody>
                  <a:tcPr marL="9525" marR="857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5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Overview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National Trends 2011-2016</a:t>
            </a:r>
          </a:p>
          <a:p>
            <a:r>
              <a:rPr lang="en-IE" dirty="0" smtClean="0"/>
              <a:t>Local Economy</a:t>
            </a:r>
          </a:p>
          <a:p>
            <a:r>
              <a:rPr lang="en-IE" dirty="0" smtClean="0"/>
              <a:t>Census 2016 – Early Indications</a:t>
            </a:r>
          </a:p>
          <a:p>
            <a:pPr lvl="1"/>
            <a:r>
              <a:rPr lang="en-IE" dirty="0" smtClean="0"/>
              <a:t>Live Register</a:t>
            </a:r>
          </a:p>
          <a:p>
            <a:pPr lvl="1"/>
            <a:r>
              <a:rPr lang="en-IE" dirty="0" smtClean="0"/>
              <a:t>Population Change</a:t>
            </a:r>
          </a:p>
          <a:p>
            <a:pPr lvl="1"/>
            <a:r>
              <a:rPr lang="en-IE" dirty="0" smtClean="0"/>
              <a:t>Poverty Trends</a:t>
            </a:r>
          </a:p>
          <a:p>
            <a:r>
              <a:rPr lang="en-IE" dirty="0" smtClean="0"/>
              <a:t>Projecting Towards 2021</a:t>
            </a:r>
          </a:p>
          <a:p>
            <a:r>
              <a:rPr lang="en-IE" dirty="0" smtClean="0"/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11110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Z:\File Transfer\PaulKilgarriff\eds\maps\male-in-work-r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609"/>
            <a:ext cx="4633179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File Transfer\PaulKilgarriff\eds\maps\male-in-work-rate-2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26609"/>
            <a:ext cx="4632519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7620000" cy="1143000"/>
          </a:xfrm>
        </p:spPr>
        <p:txBody>
          <a:bodyPr/>
          <a:lstStyle/>
          <a:p>
            <a:pPr algn="ctr"/>
            <a:r>
              <a:rPr lang="en-IE" dirty="0" smtClean="0"/>
              <a:t>Population Changes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07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File Transfer\PaulKilgarriff\eds\maps\percent-change-p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0"/>
            <a:ext cx="4633180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1800" smtClean="0"/>
              <a:t>Characteristics by Strength </a:t>
            </a:r>
            <a:br>
              <a:rPr lang="en-IE" sz="1800" smtClean="0"/>
            </a:br>
            <a:r>
              <a:rPr lang="en-IE" sz="1800" b="0" smtClean="0"/>
              <a:t>National  Average = 100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46050" y="0"/>
            <a:ext cx="8799830" cy="1219200"/>
          </a:xfrm>
          <a:prstGeom prst="wedgeRectCallout">
            <a:avLst>
              <a:gd name="adj1" fmla="val 24027"/>
              <a:gd name="adj2" fmla="val 1317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E" sz="2200" dirty="0" smtClean="0"/>
              <a:t>Lowest Population Growth towns have higher unemployment, older, worse educated, furthest from to hub, commuting out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7832189"/>
              </p:ext>
            </p:extLst>
          </p:nvPr>
        </p:nvGraphicFramePr>
        <p:xfrm>
          <a:off x="395536" y="2348880"/>
          <a:ext cx="8008459" cy="3901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121"/>
                <a:gridCol w="1362801"/>
                <a:gridCol w="924694"/>
                <a:gridCol w="919489"/>
                <a:gridCol w="1435694"/>
                <a:gridCol w="956843"/>
                <a:gridCol w="1448817"/>
              </a:tblGrid>
              <a:tr h="108991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effectLst/>
                        </a:rPr>
                        <a:t> 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effectLst/>
                        </a:rPr>
                        <a:t>Ave % Pop Change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b="1" u="none" strike="noStrike" dirty="0">
                          <a:effectLst/>
                        </a:rPr>
                        <a:t>Old</a:t>
                      </a:r>
                      <a:r>
                        <a:rPr lang="en-IE" sz="2000" b="1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l" rtl="0" fontAlgn="b"/>
                      <a:r>
                        <a:rPr lang="en-IE" sz="2000" b="1" u="none" strike="noStrike" dirty="0" smtClean="0">
                          <a:effectLst/>
                        </a:rPr>
                        <a:t>Young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b="1" u="none" strike="noStrike" dirty="0" err="1">
                          <a:effectLst/>
                        </a:rPr>
                        <a:t>Tert</a:t>
                      </a:r>
                      <a:r>
                        <a:rPr lang="en-IE" sz="2000" b="1" u="none" strike="noStrike" dirty="0">
                          <a:effectLst/>
                        </a:rPr>
                        <a:t> Ed Share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b="1" u="none" strike="noStrike" dirty="0">
                          <a:effectLst/>
                        </a:rPr>
                        <a:t>Distance to Closest Hub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b="1" u="none" strike="noStrike">
                          <a:effectLst/>
                        </a:rPr>
                        <a:t>Net Migration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b="1" u="none" strike="noStrike" dirty="0">
                          <a:effectLst/>
                        </a:rPr>
                        <a:t>Share of Net Jobs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625" marT="5625" marB="0" anchor="ctr"/>
                </a:tc>
              </a:tr>
              <a:tr h="797238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b="1" u="none" strike="noStrike" dirty="0">
                          <a:effectLst/>
                        </a:rPr>
                        <a:t>Lowest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-120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107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87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111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0.23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-420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</a:tr>
              <a:tr h="405867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2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14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105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94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110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0.05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-130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</a:tr>
              <a:tr h="405867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3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79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101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101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94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0.03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171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</a:tr>
              <a:tr h="405867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4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158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98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104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100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-0.02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142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</a:tr>
              <a:tr h="797238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b="1" u="none" strike="noStrike">
                          <a:effectLst/>
                        </a:rPr>
                        <a:t>Highest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345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>
                          <a:effectLst/>
                        </a:rPr>
                        <a:t>91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114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86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-0.04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2000" b="1" u="none" strike="noStrike" dirty="0">
                          <a:effectLst/>
                        </a:rPr>
                        <a:t>577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5" marR="50625" marT="56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2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ED’s Classified – Urban / Rural</a:t>
            </a:r>
            <a:endParaRPr lang="en-I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38280"/>
              </p:ext>
            </p:extLst>
          </p:nvPr>
        </p:nvGraphicFramePr>
        <p:xfrm>
          <a:off x="827582" y="1790741"/>
          <a:ext cx="6408714" cy="4117230"/>
        </p:xfrm>
        <a:graphic>
          <a:graphicData uri="http://schemas.openxmlformats.org/drawingml/2006/table">
            <a:tbl>
              <a:tblPr/>
              <a:tblGrid>
                <a:gridCol w="1639438"/>
                <a:gridCol w="1192319"/>
                <a:gridCol w="1192319"/>
                <a:gridCol w="1192319"/>
                <a:gridCol w="1192319"/>
              </a:tblGrid>
              <a:tr h="316710">
                <a:tc>
                  <a:txBody>
                    <a:bodyPr/>
                    <a:lstStyle/>
                    <a:p>
                      <a:pPr algn="l" fontAlgn="b"/>
                      <a:endParaRPr lang="en-IE" sz="1900" b="0" i="0" u="none" strike="noStrike" dirty="0">
                        <a:effectLst/>
                        <a:latin typeface="Arial"/>
                      </a:endParaRP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900" b="0" i="0" u="none" strike="noStrike" dirty="0"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900" b="0" i="0" u="none" strike="noStrike" dirty="0"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900" b="0" i="0" u="none" strike="noStrike" dirty="0">
                          <a:effectLst/>
                          <a:latin typeface="Arial"/>
                        </a:rPr>
                        <a:t>% Diff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Dublin County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568,051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609,323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41,272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7.3%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Dublin City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705,242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736,131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30,889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4.4%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Cork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193,526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203,235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9,709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5.0%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Limerick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63,598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65,065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1,467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2.3%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Galway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79,159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83,243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4,084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5.2%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Waterford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51,536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53,600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2,064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4.0%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Town 10,000+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815,956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853,916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37,960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4.7%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5,000 - 9,999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301,601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313,967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12,366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4.1%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3,000 - 4,999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151,087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157,984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 dirty="0">
                          <a:effectLst/>
                          <a:latin typeface="Arial"/>
                        </a:rPr>
                        <a:t>6,897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4.6%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1,500 - 2,999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262,423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269,953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7,530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2.9%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Village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673,979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685,832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11,853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1.8%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algn="l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Rural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721,083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724,607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>
                          <a:effectLst/>
                          <a:latin typeface="Arial"/>
                        </a:rPr>
                        <a:t>3,524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900" b="0" i="0" u="none" strike="noStrike" dirty="0"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18629" marR="18629" marT="1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6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Poverty Trends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644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ayvx341\homeshares$\Paul.Kilgarriff\2016-5-16\1996-inco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000" cy="65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7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ayvx341\homeshares$\Paul.Kilgarriff\2016-5-16\1996-inco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321"/>
            <a:ext cx="4685876" cy="660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\\ayvx341\homeshares$\Paul.Kilgarriff\2016-5-16\2002-incom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99" y="0"/>
            <a:ext cx="4680000" cy="65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ayvx341\homeshares$\Paul.Kilgarriff\2016-5-16\2006-inco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0"/>
            <a:ext cx="4680000" cy="65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8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ayvx341\homeshares$\Paul.Kilgarriff\2016-5-16\2011-inco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0"/>
            <a:ext cx="4680000" cy="65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9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/>
              <a:t>Economic Growth (per capita in constant prices)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23857"/>
              </p:ext>
            </p:extLst>
          </p:nvPr>
        </p:nvGraphicFramePr>
        <p:xfrm>
          <a:off x="685799" y="1219200"/>
          <a:ext cx="8189259" cy="469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097587" y="3950343"/>
            <a:ext cx="5186149" cy="1009935"/>
          </a:xfrm>
          <a:prstGeom prst="wedgeRectCallout">
            <a:avLst>
              <a:gd name="adj1" fmla="val -9865"/>
              <a:gd name="adj2" fmla="val -1127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IE" sz="1600" dirty="0" smtClean="0">
                <a:latin typeface="Arial" charset="0"/>
                <a:ea typeface="ヒラギノ角ゴ Pro W3" pitchFamily="96" charset="-128"/>
                <a:cs typeface="+mn-cs"/>
              </a:rPr>
              <a:t>After sharp decline and bouncing along bottom, we are now in recovery</a:t>
            </a:r>
          </a:p>
          <a:p>
            <a:pPr marL="285750" indent="-285750">
              <a:buFontTx/>
              <a:buChar char="-"/>
              <a:defRPr/>
            </a:pPr>
            <a:r>
              <a:rPr lang="en-IE" sz="1600" dirty="0" smtClean="0">
                <a:latin typeface="Arial" charset="0"/>
                <a:ea typeface="ヒラギノ角ゴ Pro W3" pitchFamily="96" charset="-128"/>
                <a:cs typeface="+mn-cs"/>
              </a:rPr>
              <a:t>15% growth – GNP per capita now higher than the peak</a:t>
            </a:r>
          </a:p>
        </p:txBody>
      </p:sp>
    </p:spTree>
    <p:extLst>
      <p:ext uri="{BB962C8B-B14F-4D97-AF65-F5344CB8AC3E}">
        <p14:creationId xmlns:p14="http://schemas.microsoft.com/office/powerpoint/2010/main" val="5036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7620000" cy="1143000"/>
          </a:xfrm>
        </p:spPr>
        <p:txBody>
          <a:bodyPr/>
          <a:lstStyle/>
          <a:p>
            <a:pPr algn="ctr"/>
            <a:r>
              <a:rPr lang="en-IE" dirty="0" smtClean="0"/>
              <a:t>Challenges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01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Spatial Strategy</a:t>
            </a:r>
            <a:endParaRPr lang="en-GB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2677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sz="2000" dirty="0" smtClean="0">
                <a:solidFill>
                  <a:schemeClr val="tx1"/>
                </a:solidFill>
              </a:rPr>
              <a:t>Recognise </a:t>
            </a:r>
          </a:p>
          <a:p>
            <a:pPr lvl="1">
              <a:lnSpc>
                <a:spcPct val="80000"/>
              </a:lnSpc>
            </a:pPr>
            <a:r>
              <a:rPr lang="en-IE" dirty="0" smtClean="0">
                <a:solidFill>
                  <a:schemeClr val="tx1"/>
                </a:solidFill>
              </a:rPr>
              <a:t>Quite a young population in towns, even in more remote areas</a:t>
            </a:r>
          </a:p>
          <a:p>
            <a:pPr lvl="1">
              <a:lnSpc>
                <a:spcPct val="80000"/>
              </a:lnSpc>
            </a:pPr>
            <a:r>
              <a:rPr lang="en-IE" dirty="0" smtClean="0">
                <a:solidFill>
                  <a:schemeClr val="tx1"/>
                </a:solidFill>
              </a:rPr>
              <a:t>Skills level often lower, particularly in weakest towns</a:t>
            </a:r>
          </a:p>
          <a:p>
            <a:pPr lvl="1">
              <a:lnSpc>
                <a:spcPct val="80000"/>
              </a:lnSpc>
            </a:pPr>
            <a:r>
              <a:rPr lang="en-IE" dirty="0" smtClean="0">
                <a:solidFill>
                  <a:schemeClr val="tx1"/>
                </a:solidFill>
              </a:rPr>
              <a:t>Higher unemployment, </a:t>
            </a:r>
            <a:r>
              <a:rPr lang="en-IE" b="1" u="sng" dirty="0" smtClean="0">
                <a:solidFill>
                  <a:schemeClr val="tx1"/>
                </a:solidFill>
              </a:rPr>
              <a:t>Jobless Households</a:t>
            </a:r>
          </a:p>
          <a:p>
            <a:pPr lvl="1">
              <a:lnSpc>
                <a:spcPct val="80000"/>
              </a:lnSpc>
            </a:pPr>
            <a:r>
              <a:rPr lang="en-IE" dirty="0" smtClean="0">
                <a:solidFill>
                  <a:schemeClr val="tx1"/>
                </a:solidFill>
              </a:rPr>
              <a:t>Negative Equity</a:t>
            </a:r>
          </a:p>
          <a:p>
            <a:pPr lvl="2">
              <a:lnSpc>
                <a:spcPct val="80000"/>
              </a:lnSpc>
            </a:pPr>
            <a:r>
              <a:rPr lang="en-IE" sz="2000" dirty="0" smtClean="0">
                <a:solidFill>
                  <a:schemeClr val="tx1"/>
                </a:solidFill>
              </a:rPr>
              <a:t>Likely to remain so for the foreseeable future</a:t>
            </a:r>
          </a:p>
          <a:p>
            <a:pPr lvl="1">
              <a:lnSpc>
                <a:spcPct val="80000"/>
              </a:lnSpc>
            </a:pPr>
            <a:endParaRPr lang="en-IE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IE" sz="2000" dirty="0" smtClean="0">
                <a:solidFill>
                  <a:schemeClr val="tx1"/>
                </a:solidFill>
              </a:rPr>
              <a:t>The issue will not go away</a:t>
            </a:r>
          </a:p>
          <a:p>
            <a:pPr lvl="1">
              <a:lnSpc>
                <a:spcPct val="80000"/>
              </a:lnSpc>
            </a:pPr>
            <a:r>
              <a:rPr lang="en-IE" dirty="0" smtClean="0">
                <a:solidFill>
                  <a:schemeClr val="tx1"/>
                </a:solidFill>
              </a:rPr>
              <a:t>Long term challenge for services and economic development</a:t>
            </a:r>
          </a:p>
          <a:p>
            <a:pPr>
              <a:lnSpc>
                <a:spcPct val="80000"/>
              </a:lnSpc>
            </a:pPr>
            <a:endParaRPr lang="en-IE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IE" sz="2000" dirty="0">
                <a:solidFill>
                  <a:schemeClr val="tx1"/>
                </a:solidFill>
              </a:rPr>
              <a:t>Existing NSS weak on towns </a:t>
            </a:r>
            <a:r>
              <a:rPr lang="en-IE" sz="2000" dirty="0">
                <a:solidFill>
                  <a:schemeClr val="tx1"/>
                </a:solidFill>
                <a:sym typeface="Wingdings" pitchFamily="2" charset="2"/>
              </a:rPr>
              <a:t>vital to have a national policy for these area</a:t>
            </a:r>
          </a:p>
          <a:p>
            <a:pPr lvl="1">
              <a:lnSpc>
                <a:spcPct val="80000"/>
              </a:lnSpc>
            </a:pPr>
            <a:r>
              <a:rPr lang="en-IE" dirty="0">
                <a:solidFill>
                  <a:schemeClr val="tx1"/>
                </a:solidFill>
                <a:sym typeface="Wingdings" pitchFamily="2" charset="2"/>
              </a:rPr>
              <a:t>Nationally as many people live in rural towns as in Greater Dublin!!</a:t>
            </a:r>
            <a:endParaRPr lang="en-IE" dirty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</a:pPr>
            <a:endParaRPr lang="en-IE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Economic and Community Plan</a:t>
            </a:r>
            <a:endParaRPr lang="en-GB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2677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Development requires a different mind-set</a:t>
            </a:r>
          </a:p>
          <a:p>
            <a:pPr lvl="1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Taking risks</a:t>
            </a:r>
          </a:p>
          <a:p>
            <a:pPr lvl="1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Proactive not passive</a:t>
            </a:r>
          </a:p>
          <a:p>
            <a:pPr lvl="1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Focus on finding solutions</a:t>
            </a:r>
          </a:p>
          <a:p>
            <a:pPr lvl="1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Need to identify strengths and optimising them</a:t>
            </a:r>
          </a:p>
          <a:p>
            <a:pPr>
              <a:lnSpc>
                <a:spcPct val="80000"/>
              </a:lnSpc>
            </a:pPr>
            <a:endParaRPr lang="en-IE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Build community capacity</a:t>
            </a:r>
          </a:p>
          <a:p>
            <a:pPr lvl="1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Top-Down will not work in the long term</a:t>
            </a:r>
          </a:p>
          <a:p>
            <a:pPr lvl="2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Rural Economic Development Zones – emphasise bottom up</a:t>
            </a:r>
          </a:p>
          <a:p>
            <a:pPr lvl="1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Communities don’t necessarily have the skill set</a:t>
            </a:r>
          </a:p>
          <a:p>
            <a:pPr lvl="2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Capacity Building Necessary</a:t>
            </a:r>
          </a:p>
          <a:p>
            <a:pPr>
              <a:lnSpc>
                <a:spcPct val="80000"/>
              </a:lnSpc>
            </a:pPr>
            <a:endParaRPr lang="en-IE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Spread the load</a:t>
            </a:r>
          </a:p>
          <a:p>
            <a:pPr lvl="1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Partner with other agencies (both national and local)</a:t>
            </a:r>
          </a:p>
          <a:p>
            <a:pPr lvl="1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  <a:sym typeface="Wingdings" pitchFamily="2" charset="2"/>
              </a:rPr>
              <a:t> Local Community and Development Committees critical in coordination at local level</a:t>
            </a:r>
            <a:endParaRPr lang="en-IE" sz="18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IE" sz="1800" dirty="0" smtClean="0">
                <a:solidFill>
                  <a:schemeClr val="tx1"/>
                </a:solidFill>
              </a:rPr>
              <a:t>Jobless households is a multi-dimensional problem</a:t>
            </a:r>
          </a:p>
        </p:txBody>
      </p:sp>
    </p:spTree>
    <p:extLst>
      <p:ext uri="{BB962C8B-B14F-4D97-AF65-F5344CB8AC3E}">
        <p14:creationId xmlns:p14="http://schemas.microsoft.com/office/powerpoint/2010/main" val="329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620000" cy="1143000"/>
          </a:xfrm>
        </p:spPr>
        <p:txBody>
          <a:bodyPr/>
          <a:lstStyle/>
          <a:p>
            <a:pPr algn="ctr"/>
            <a:r>
              <a:rPr lang="en-IE" dirty="0" smtClean="0"/>
              <a:t>Projecting Towards 2021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90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Spatial Datasets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All at the Electoral District Level</a:t>
            </a:r>
          </a:p>
          <a:p>
            <a:pPr lvl="1"/>
            <a:r>
              <a:rPr lang="en-IE" dirty="0" smtClean="0"/>
              <a:t>Income Data – Individual</a:t>
            </a:r>
            <a:r>
              <a:rPr lang="en-IE" dirty="0"/>
              <a:t> </a:t>
            </a:r>
            <a:r>
              <a:rPr lang="en-IE" dirty="0" smtClean="0"/>
              <a:t>&amp; household level (SMILE)</a:t>
            </a:r>
          </a:p>
          <a:p>
            <a:pPr lvl="1"/>
            <a:r>
              <a:rPr lang="en-IE" dirty="0" smtClean="0"/>
              <a:t>Characteristics – Age, education, occupation, industry (SMILE)</a:t>
            </a:r>
          </a:p>
          <a:p>
            <a:pPr lvl="1"/>
            <a:r>
              <a:rPr lang="en-IE" dirty="0" smtClean="0"/>
              <a:t>Housing Data – Rent &amp; Prices (Imputed Data)</a:t>
            </a:r>
          </a:p>
          <a:p>
            <a:pPr lvl="1"/>
            <a:r>
              <a:rPr lang="en-IE" dirty="0" smtClean="0"/>
              <a:t>Commuting Costs – POWSCAR &amp; OD Cost Matrix</a:t>
            </a:r>
          </a:p>
          <a:p>
            <a:pPr lvl="2"/>
            <a:r>
              <a:rPr lang="en-IE" dirty="0" smtClean="0"/>
              <a:t>Journey times, journey costs, road network</a:t>
            </a:r>
          </a:p>
          <a:p>
            <a:pPr lvl="1"/>
            <a:r>
              <a:rPr lang="en-IE" dirty="0" smtClean="0"/>
              <a:t>Spatial Data – Amenities, facilities, climate, happiness</a:t>
            </a:r>
          </a:p>
          <a:p>
            <a:pPr lvl="1"/>
            <a:r>
              <a:rPr lang="en-IE" dirty="0" smtClean="0"/>
              <a:t>Environmental Data – Water Status, elevation, topography</a:t>
            </a:r>
          </a:p>
          <a:p>
            <a:pPr lvl="1"/>
            <a:r>
              <a:rPr lang="en-IE" dirty="0" smtClean="0"/>
              <a:t>Agricultural Data – NFS</a:t>
            </a:r>
          </a:p>
          <a:p>
            <a:pPr lvl="1"/>
            <a:endParaRPr lang="en-IE" dirty="0" smtClean="0"/>
          </a:p>
          <a:p>
            <a:pPr marL="411480" lvl="1" indent="0"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Next Steps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Create SMILE model simulated income measure for Census 2016</a:t>
            </a:r>
          </a:p>
          <a:p>
            <a:r>
              <a:rPr lang="en-IE" dirty="0" smtClean="0"/>
              <a:t>Small Area analysis of income, poverty and demographics</a:t>
            </a:r>
          </a:p>
          <a:p>
            <a:r>
              <a:rPr lang="en-IE" dirty="0" smtClean="0"/>
              <a:t>Project SMILE model income measure into the future under a number of potential scenarios</a:t>
            </a:r>
          </a:p>
          <a:p>
            <a:pPr lvl="1"/>
            <a:r>
              <a:rPr lang="en-IE" dirty="0" smtClean="0"/>
              <a:t>Increased/Decreased/Constant Population Growth</a:t>
            </a:r>
          </a:p>
          <a:p>
            <a:pPr lvl="1"/>
            <a:r>
              <a:rPr lang="en-IE" dirty="0" smtClean="0"/>
              <a:t>Level of Growth in the Economy</a:t>
            </a:r>
          </a:p>
          <a:p>
            <a:r>
              <a:rPr lang="en-IE" dirty="0" smtClean="0"/>
              <a:t>Data required on underlying economy to project forward to 2021</a:t>
            </a:r>
          </a:p>
          <a:p>
            <a:r>
              <a:rPr lang="en-IE" dirty="0" smtClean="0"/>
              <a:t>The more information and data the more accurate the projections!!!!</a:t>
            </a:r>
          </a:p>
          <a:p>
            <a:pPr lvl="1"/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8032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Employment Growth</a:t>
            </a:r>
            <a:endParaRPr lang="en-IE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603980"/>
              </p:ext>
            </p:extLst>
          </p:nvPr>
        </p:nvGraphicFramePr>
        <p:xfrm>
          <a:off x="107504" y="1844824"/>
          <a:ext cx="8118505" cy="429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95536" y="6021288"/>
            <a:ext cx="6849036" cy="670559"/>
          </a:xfrm>
          <a:prstGeom prst="wedgeRectCallout">
            <a:avLst>
              <a:gd name="adj1" fmla="val -18006"/>
              <a:gd name="adj2" fmla="val -1231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96" charset="-128"/>
                <a:cs typeface="+mn-cs"/>
              </a:defRPr>
            </a:lvl9pPr>
          </a:lstStyle>
          <a:p>
            <a:pPr>
              <a:defRPr/>
            </a:pPr>
            <a:r>
              <a:rPr lang="en-IE" dirty="0" smtClean="0">
                <a:latin typeface="Arial" charset="0"/>
                <a:ea typeface="ヒラギノ角ゴ Pro W3" pitchFamily="96" charset="-128"/>
                <a:cs typeface="+mn-cs"/>
              </a:rPr>
              <a:t>Employment growth since lowest point in 2012 Q1 – 105000 jobs</a:t>
            </a:r>
          </a:p>
          <a:p>
            <a:pPr marL="285750" indent="-285750">
              <a:buFontTx/>
              <a:buChar char="-"/>
              <a:defRPr/>
            </a:pPr>
            <a:r>
              <a:rPr lang="en-IE" dirty="0" smtClean="0">
                <a:latin typeface="Arial" charset="0"/>
                <a:ea typeface="ヒラギノ角ゴ Pro W3" pitchFamily="96" charset="-128"/>
                <a:cs typeface="+mn-cs"/>
              </a:rPr>
              <a:t>However </a:t>
            </a:r>
            <a:r>
              <a:rPr lang="en-IE" dirty="0" smtClean="0"/>
              <a:t>8</a:t>
            </a:r>
            <a:r>
              <a:rPr lang="en-IE" dirty="0" smtClean="0">
                <a:latin typeface="Arial" charset="0"/>
                <a:ea typeface="ヒラギノ角ゴ Pro W3" pitchFamily="96" charset="-128"/>
                <a:cs typeface="+mn-cs"/>
              </a:rPr>
              <a:t>% less than peak </a:t>
            </a:r>
            <a:r>
              <a:rPr lang="en-IE" dirty="0" smtClean="0">
                <a:latin typeface="Arial" charset="0"/>
                <a:ea typeface="ヒラギノ角ゴ Pro W3" pitchFamily="96" charset="-128"/>
                <a:cs typeface="+mn-cs"/>
                <a:sym typeface="Wingdings" pitchFamily="2" charset="2"/>
              </a:rPr>
              <a:t> </a:t>
            </a:r>
            <a:r>
              <a:rPr lang="en-IE" b="1" dirty="0" smtClean="0">
                <a:latin typeface="Arial" charset="0"/>
                <a:ea typeface="ヒラギノ角ゴ Pro W3" pitchFamily="96" charset="-128"/>
                <a:cs typeface="+mn-cs"/>
                <a:sym typeface="Wingdings" pitchFamily="2" charset="2"/>
              </a:rPr>
              <a:t>challenge to create jobs</a:t>
            </a:r>
            <a:endParaRPr lang="en-IE" b="1" dirty="0" smtClean="0">
              <a:latin typeface="Arial" charset="0"/>
              <a:ea typeface="ヒラギノ角ゴ Pro W3" pitchFamily="96" charset="-128"/>
              <a:cs typeface="+mn-cs"/>
            </a:endParaRPr>
          </a:p>
          <a:p>
            <a:pPr>
              <a:defRPr/>
            </a:pPr>
            <a:endParaRPr lang="en-IE" dirty="0">
              <a:latin typeface="Arial" charset="0"/>
              <a:ea typeface="ヒラギノ角ゴ Pro W3" pitchFamily="9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Sectoral Growth 2012-Present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626835"/>
              </p:ext>
            </p:extLst>
          </p:nvPr>
        </p:nvGraphicFramePr>
        <p:xfrm>
          <a:off x="685800" y="1219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753135" y="110319"/>
            <a:ext cx="5186149" cy="1062251"/>
          </a:xfrm>
          <a:prstGeom prst="wedgeRectCallout">
            <a:avLst>
              <a:gd name="adj1" fmla="val -14865"/>
              <a:gd name="adj2" fmla="val 1442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IE" sz="1600" dirty="0" smtClean="0">
                <a:latin typeface="Arial" charset="0"/>
                <a:ea typeface="ヒラギノ角ゴ Pro W3" pitchFamily="96" charset="-128"/>
                <a:cs typeface="+mn-cs"/>
              </a:rPr>
              <a:t>Fastest Growing sectors </a:t>
            </a:r>
          </a:p>
          <a:p>
            <a:pPr>
              <a:defRPr/>
            </a:pPr>
            <a:r>
              <a:rPr lang="en-IE" sz="1600" dirty="0" smtClean="0">
                <a:latin typeface="Arial" charset="0"/>
                <a:ea typeface="ヒラギノ角ゴ Pro W3" pitchFamily="96" charset="-128"/>
                <a:cs typeface="+mn-cs"/>
              </a:rPr>
              <a:t>– Agri, construction, Tourism, ICT, Professional, Industry</a:t>
            </a:r>
            <a:endParaRPr lang="en-IE" sz="1600" dirty="0">
              <a:latin typeface="Arial" charset="0"/>
              <a:ea typeface="ヒラギノ角ゴ Pro W3" pitchFamily="96" charset="-128"/>
              <a:cs typeface="+mn-cs"/>
            </a:endParaRPr>
          </a:p>
          <a:p>
            <a:pPr>
              <a:defRPr/>
            </a:pPr>
            <a:r>
              <a:rPr lang="en-IE" sz="1600" dirty="0" smtClean="0">
                <a:latin typeface="Arial" charset="0"/>
                <a:ea typeface="ヒラギノ角ゴ Pro W3" pitchFamily="96" charset="-128"/>
                <a:cs typeface="+mn-cs"/>
              </a:rPr>
              <a:t>- Opportunities for Rural Areas</a:t>
            </a:r>
          </a:p>
        </p:txBody>
      </p:sp>
    </p:spTree>
    <p:extLst>
      <p:ext uri="{BB962C8B-B14F-4D97-AF65-F5344CB8AC3E}">
        <p14:creationId xmlns:p14="http://schemas.microsoft.com/office/powerpoint/2010/main" val="12634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Regional Employment </a:t>
            </a:r>
            <a:r>
              <a:rPr lang="en-IE" dirty="0"/>
              <a:t>Growth 2012-Present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428503"/>
              </p:ext>
            </p:extLst>
          </p:nvPr>
        </p:nvGraphicFramePr>
        <p:xfrm>
          <a:off x="685800" y="1219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96240" y="5520519"/>
            <a:ext cx="7781045" cy="819321"/>
          </a:xfrm>
          <a:prstGeom prst="wedgeRectCallout">
            <a:avLst>
              <a:gd name="adj1" fmla="val -23091"/>
              <a:gd name="adj2" fmla="val -1434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IE" dirty="0" smtClean="0">
                <a:latin typeface="Arial" charset="0"/>
                <a:ea typeface="ヒラギノ角ゴ Pro W3" pitchFamily="96" charset="-128"/>
                <a:cs typeface="+mn-cs"/>
              </a:rPr>
              <a:t>Employment Growth Highest on East Coast and in Commuting reach of Dublin</a:t>
            </a:r>
          </a:p>
          <a:p>
            <a:pPr>
              <a:defRPr/>
            </a:pPr>
            <a:endParaRPr lang="en-IE" dirty="0">
              <a:latin typeface="Arial" charset="0"/>
              <a:ea typeface="ヒラギノ角ゴ Pro W3" pitchFamily="96" charset="-128"/>
              <a:cs typeface="+mn-cs"/>
            </a:endParaRPr>
          </a:p>
          <a:p>
            <a:pPr>
              <a:defRPr/>
            </a:pPr>
            <a:r>
              <a:rPr lang="en-IE" dirty="0" smtClean="0">
                <a:latin typeface="Arial" charset="0"/>
                <a:ea typeface="ヒラギノ角ゴ Pro W3" pitchFamily="96" charset="-128"/>
                <a:cs typeface="+mn-cs"/>
              </a:rPr>
              <a:t>West - Weakest</a:t>
            </a:r>
            <a:endParaRPr lang="en-IE" dirty="0">
              <a:latin typeface="Arial" charset="0"/>
              <a:ea typeface="ヒラギノ角ゴ Pro W3" pitchFamily="9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7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Live Register NUTS 3 Regions</a:t>
            </a:r>
            <a:endParaRPr lang="en-I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301120"/>
              </p:ext>
            </p:extLst>
          </p:nvPr>
        </p:nvGraphicFramePr>
        <p:xfrm>
          <a:off x="251520" y="1628800"/>
          <a:ext cx="7729517" cy="437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3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Live Register By Occupation</a:t>
            </a:r>
            <a:endParaRPr lang="en-I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164943"/>
              </p:ext>
            </p:extLst>
          </p:nvPr>
        </p:nvGraphicFramePr>
        <p:xfrm>
          <a:off x="323528" y="1700808"/>
          <a:ext cx="7686600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40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Live Register By Age &amp; Sex</a:t>
            </a:r>
            <a:endParaRPr lang="en-I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051528"/>
              </p:ext>
            </p:extLst>
          </p:nvPr>
        </p:nvGraphicFramePr>
        <p:xfrm>
          <a:off x="611560" y="1916832"/>
          <a:ext cx="7206547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7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375</TotalTime>
  <Words>990</Words>
  <Application>Microsoft Office PowerPoint</Application>
  <PresentationFormat>On-screen Show (4:3)</PresentationFormat>
  <Paragraphs>298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Adjacency</vt:lpstr>
      <vt:lpstr>1_Adjacency</vt:lpstr>
      <vt:lpstr>Chart</vt:lpstr>
      <vt:lpstr>Microsoft Excel Chart</vt:lpstr>
      <vt:lpstr>Census 2016: 2016 Local Area Projections   </vt:lpstr>
      <vt:lpstr>Overview</vt:lpstr>
      <vt:lpstr>Economic Growth (per capita in constant prices)</vt:lpstr>
      <vt:lpstr>Employment Growth</vt:lpstr>
      <vt:lpstr>Sectoral Growth 2012-Present</vt:lpstr>
      <vt:lpstr>Regional Employment Growth 2012-Present</vt:lpstr>
      <vt:lpstr>Live Register NUTS 3 Regions</vt:lpstr>
      <vt:lpstr>Live Register By Occupation</vt:lpstr>
      <vt:lpstr>Live Register By Age &amp; Sex</vt:lpstr>
      <vt:lpstr>Local Economy</vt:lpstr>
      <vt:lpstr>Demographics</vt:lpstr>
      <vt:lpstr>Labour Market</vt:lpstr>
      <vt:lpstr>Impact of the economic downturn on Unemployment Rate (% Change) – Type of Area</vt:lpstr>
      <vt:lpstr>Industry and Structural Change</vt:lpstr>
      <vt:lpstr>Poverty and Jobless Households</vt:lpstr>
      <vt:lpstr>Census 2016 – Early Indicators</vt:lpstr>
      <vt:lpstr>Change in Live Register</vt:lpstr>
      <vt:lpstr>Where Are the Biggest  Changes in LR?</vt:lpstr>
      <vt:lpstr>Characteristics by Strength  National  Average = 100</vt:lpstr>
      <vt:lpstr>PowerPoint Presentation</vt:lpstr>
      <vt:lpstr>Population Changes</vt:lpstr>
      <vt:lpstr>PowerPoint Presentation</vt:lpstr>
      <vt:lpstr>Characteristics by Strength  National  Average = 100</vt:lpstr>
      <vt:lpstr>ED’s Classified – Urban / Rural</vt:lpstr>
      <vt:lpstr>Poverty Trends</vt:lpstr>
      <vt:lpstr>PowerPoint Presentation</vt:lpstr>
      <vt:lpstr>PowerPoint Presentation</vt:lpstr>
      <vt:lpstr>PowerPoint Presentation</vt:lpstr>
      <vt:lpstr>PowerPoint Presentation</vt:lpstr>
      <vt:lpstr>Challenges</vt:lpstr>
      <vt:lpstr>National Spatial Strategy</vt:lpstr>
      <vt:lpstr>Local Economic and Community Plan</vt:lpstr>
      <vt:lpstr>Projecting Towards 2021</vt:lpstr>
      <vt:lpstr>Spatial Datasets</vt:lpstr>
      <vt:lpstr>Next Steps</vt:lpstr>
    </vt:vector>
  </TitlesOfParts>
  <Company>Teagasc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Census 2016: 2016 local area projections</dc:title>
  <dc:creator>Paul Kilgarriff</dc:creator>
  <cp:lastModifiedBy>PaulK</cp:lastModifiedBy>
  <cp:revision>17</cp:revision>
  <dcterms:created xsi:type="dcterms:W3CDTF">2016-09-07T14:27:13Z</dcterms:created>
  <dcterms:modified xsi:type="dcterms:W3CDTF">2016-09-08T22:17:52Z</dcterms:modified>
</cp:coreProperties>
</file>